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243EC-A25C-4810-A9D9-E98E646C8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Politické proudy 19. století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9EE679-0C76-4FA8-B7E0-3641B849A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Marie Kochanová 3.G</a:t>
            </a:r>
          </a:p>
        </p:txBody>
      </p:sp>
    </p:spTree>
    <p:extLst>
      <p:ext uri="{BB962C8B-B14F-4D97-AF65-F5344CB8AC3E}">
        <p14:creationId xmlns:p14="http://schemas.microsoft.com/office/powerpoint/2010/main" val="132162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8FC7B-3E5A-445B-80D6-45A871B5E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479403-BF3A-499A-BDD1-00A32997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5912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197F2-85EE-4364-B14B-7408D62329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331" y="1266092"/>
            <a:ext cx="10494499" cy="485335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Předpoklady k vzniku politických proudů: </a:t>
            </a:r>
          </a:p>
          <a:p>
            <a:pPr>
              <a:buFontTx/>
              <a:buChar char="-"/>
            </a:pPr>
            <a:r>
              <a:rPr lang="cs-CZ" dirty="0"/>
              <a:t>dostatečné zabezpečení obyvatelstva k hmotnému přežití</a:t>
            </a:r>
          </a:p>
          <a:p>
            <a:pPr>
              <a:buFontTx/>
              <a:buChar char="-"/>
            </a:pPr>
            <a:r>
              <a:rPr lang="cs-CZ" dirty="0"/>
              <a:t>Snaha o naplnění duchovních hodnot (ochota pro své ideály položit i život)</a:t>
            </a:r>
          </a:p>
          <a:p>
            <a:r>
              <a:rPr lang="cs-CZ" dirty="0"/>
              <a:t>Největší politické proudy 19.st:</a:t>
            </a:r>
          </a:p>
          <a:p>
            <a:pPr>
              <a:buFontTx/>
              <a:buChar char="-"/>
            </a:pPr>
            <a:r>
              <a:rPr lang="cs-CZ" dirty="0"/>
              <a:t>Nacionalismus, liberalismus, konzervatismus, socialismus</a:t>
            </a:r>
          </a:p>
          <a:p>
            <a:r>
              <a:rPr lang="cs-CZ" dirty="0"/>
              <a:t>Symbolem doby – revoluce (=politický nebo sociální, většinou násilný převrat stávajícího společenského řádu)																	- evoluce (=opakem revoluce, postupná nenásilná změna)</a:t>
            </a:r>
          </a:p>
          <a:p>
            <a:r>
              <a:rPr lang="cs-CZ" dirty="0"/>
              <a:t>Typy revoluce: </a:t>
            </a:r>
          </a:p>
          <a:p>
            <a:pPr>
              <a:buFontTx/>
              <a:buChar char="-"/>
            </a:pPr>
            <a:r>
              <a:rPr lang="cs-CZ" dirty="0"/>
              <a:t>Stavovská – úsilí odstranit absolutismus</a:t>
            </a:r>
          </a:p>
          <a:p>
            <a:pPr>
              <a:buFontTx/>
              <a:buChar char="-"/>
            </a:pPr>
            <a:r>
              <a:rPr lang="cs-CZ" dirty="0"/>
              <a:t>Buržoazní – snaha o vládu měšťanstva</a:t>
            </a:r>
          </a:p>
          <a:p>
            <a:pPr>
              <a:buFontTx/>
              <a:buChar char="-"/>
            </a:pPr>
            <a:r>
              <a:rPr lang="cs-CZ" dirty="0"/>
              <a:t>Národní – snaha o osvobození národa od nadvlády jiného národa</a:t>
            </a:r>
          </a:p>
          <a:p>
            <a:pPr>
              <a:buFontTx/>
              <a:buChar char="-"/>
            </a:pPr>
            <a:r>
              <a:rPr lang="cs-CZ" dirty="0"/>
              <a:t>Proletářské – usilují o společenskou rovnost a nastolení vlády proletariátu (=dělnická a rolnická třída)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C6F85FF-9409-421C-84FD-3AF1908518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6431" y="329834"/>
            <a:ext cx="9601200" cy="1303337"/>
          </a:xfrm>
        </p:spPr>
        <p:txBody>
          <a:bodyPr>
            <a:normAutofit/>
          </a:bodyPr>
          <a:lstStyle/>
          <a:p>
            <a:r>
              <a:rPr lang="cs-CZ" dirty="0"/>
              <a:t>Základní informace</a:t>
            </a:r>
          </a:p>
        </p:txBody>
      </p:sp>
    </p:spTree>
    <p:extLst>
      <p:ext uri="{BB962C8B-B14F-4D97-AF65-F5344CB8AC3E}">
        <p14:creationId xmlns:p14="http://schemas.microsoft.com/office/powerpoint/2010/main" val="357708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8F49480-4BCA-48E1-8C20-01BB7F6CD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Nacionalismus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DDAC41-1BAE-4303-B5B9-CE8BB5B7E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433711"/>
            <a:ext cx="9818077" cy="3826412"/>
          </a:xfrm>
        </p:spPr>
        <p:txBody>
          <a:bodyPr>
            <a:normAutofit/>
          </a:bodyPr>
          <a:lstStyle/>
          <a:p>
            <a:r>
              <a:rPr lang="cs-CZ" dirty="0"/>
              <a:t>Největší hodnotou je vlastní národ</a:t>
            </a:r>
          </a:p>
          <a:p>
            <a:r>
              <a:rPr lang="cs-CZ" dirty="0"/>
              <a:t>Nacionalismus v Čechách:</a:t>
            </a:r>
          </a:p>
          <a:p>
            <a:pPr>
              <a:buFontTx/>
              <a:buChar char="-"/>
            </a:pPr>
            <a:r>
              <a:rPr lang="cs-CZ" dirty="0"/>
              <a:t>Revoluční rok 1848 – pád cenzury a kontroly tisku </a:t>
            </a:r>
          </a:p>
          <a:p>
            <a:pPr marL="2686050" lvl="6" indent="0">
              <a:buNone/>
            </a:pPr>
            <a:r>
              <a:rPr lang="cs-CZ" dirty="0"/>
              <a:t>-  V</a:t>
            </a:r>
            <a:r>
              <a:rPr lang="cs-CZ" sz="2000" dirty="0"/>
              <a:t>znik svobodného veřejného mínění </a:t>
            </a:r>
          </a:p>
          <a:p>
            <a:pPr>
              <a:buFontTx/>
              <a:buChar char="-"/>
            </a:pPr>
            <a:r>
              <a:rPr lang="cs-CZ" dirty="0"/>
              <a:t>Češi – chtěli zůstat součástí Rakouska jako federace</a:t>
            </a:r>
          </a:p>
          <a:p>
            <a:pPr>
              <a:buFontTx/>
              <a:buChar char="-"/>
            </a:pPr>
            <a:r>
              <a:rPr lang="cs-CZ" dirty="0"/>
              <a:t>čeští Němci – chtěli velké sjednocené Německo</a:t>
            </a:r>
          </a:p>
          <a:p>
            <a:pPr lvl="1">
              <a:buFontTx/>
              <a:buChar char="-"/>
            </a:pPr>
            <a:r>
              <a:rPr lang="cs-CZ" dirty="0"/>
              <a:t>Národnostní boj</a:t>
            </a:r>
          </a:p>
          <a:p>
            <a:pPr lvl="1"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643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A71EE9F5-B85E-4D08-AF41-0202E3309866}"/>
              </a:ext>
            </a:extLst>
          </p:cNvPr>
          <p:cNvSpPr txBox="1"/>
          <p:nvPr/>
        </p:nvSpPr>
        <p:spPr>
          <a:xfrm>
            <a:off x="759655" y="1252025"/>
            <a:ext cx="106211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Fáze nacionalismu v Čechách: 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Zpočátku modernizace češtiny, uplatnění jazyka ve školách a úřadech</a:t>
            </a:r>
          </a:p>
          <a:p>
            <a:pPr marL="342900" indent="-342900">
              <a:buFontTx/>
              <a:buChar char="-"/>
            </a:pPr>
            <a:r>
              <a:rPr lang="cs-CZ" sz="2400" dirty="0"/>
              <a:t>Později Češi požadovali obnovení Království českého a korunovaci císaře na českého krále</a:t>
            </a:r>
          </a:p>
          <a:p>
            <a:pPr marL="800100" lvl="1" indent="-342900">
              <a:buFontTx/>
              <a:buChar char="-"/>
            </a:pPr>
            <a:r>
              <a:rPr lang="cs-CZ" sz="2000" dirty="0"/>
              <a:t>Němci opustili Pražský národní výbor a vytvořili vlastní Konstituční spolek (nechtěli být národnostní menšinou ve státě)</a:t>
            </a:r>
          </a:p>
        </p:txBody>
      </p:sp>
    </p:spTree>
    <p:extLst>
      <p:ext uri="{BB962C8B-B14F-4D97-AF65-F5344CB8AC3E}">
        <p14:creationId xmlns:p14="http://schemas.microsoft.com/office/powerpoint/2010/main" val="310467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C923B-2480-419A-AA81-244A6A931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Liberalismus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43A3F4-D1CE-4486-AA78-4ADCC1A65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2447779"/>
            <a:ext cx="10635174" cy="3798276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tzv. liberálové proti absolutismu, chtěli omezit panovníkovu moc zavedením ústavy (=konstituce) – konstituční monarchie</a:t>
            </a:r>
          </a:p>
          <a:p>
            <a:r>
              <a:rPr lang="cs-CZ" dirty="0"/>
              <a:t>Podle učení Johna Locka a Charlese Louise </a:t>
            </a:r>
            <a:r>
              <a:rPr lang="cs-CZ" dirty="0" err="1"/>
              <a:t>Montesquience</a:t>
            </a:r>
            <a:r>
              <a:rPr lang="cs-CZ" dirty="0"/>
              <a:t>: „Stát vznikl na základě společenské smlouvy mezi občany.“</a:t>
            </a:r>
          </a:p>
          <a:p>
            <a:r>
              <a:rPr lang="cs-CZ" dirty="0"/>
              <a:t>Odmítali se dělit o politickou moc s nemajetnými</a:t>
            </a:r>
          </a:p>
          <a:p>
            <a:r>
              <a:rPr lang="cs-CZ" dirty="0"/>
              <a:t>Rovnost všech před zákonem</a:t>
            </a:r>
          </a:p>
          <a:p>
            <a:r>
              <a:rPr lang="cs-CZ" dirty="0"/>
              <a:t>Liberalismus v Čechách:</a:t>
            </a:r>
          </a:p>
          <a:p>
            <a:pPr marL="0" indent="0">
              <a:buNone/>
            </a:pPr>
            <a:r>
              <a:rPr lang="cs-CZ" dirty="0"/>
              <a:t>- Na začátku revoluce 1848 Češi a Němci spolu proti absolutismu Metternicha</a:t>
            </a:r>
          </a:p>
          <a:p>
            <a:pPr marL="0" indent="0">
              <a:buNone/>
            </a:pPr>
            <a:r>
              <a:rPr lang="cs-CZ" dirty="0"/>
              <a:t>- V Čechách liberalismus modifikovaný jako národní liberalismus (=</a:t>
            </a:r>
            <a:r>
              <a:rPr lang="cs-CZ" dirty="0" err="1"/>
              <a:t>nacionalismus+liberalismus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0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AED693F7-B730-4E40-81F0-9E17594B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Konzervatismus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FDB30F5-3271-47FD-8F7A-B4DDDD1F9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Přívrženci tzv. konzervativci zastávají starý zaběhlý pořádek věcí</a:t>
            </a:r>
          </a:p>
          <a:p>
            <a:r>
              <a:rPr lang="cs-CZ" dirty="0"/>
              <a:t>Konzervatismus v Čechách:</a:t>
            </a:r>
          </a:p>
          <a:p>
            <a:pPr>
              <a:buFontTx/>
              <a:buChar char="-"/>
            </a:pPr>
            <a:r>
              <a:rPr lang="cs-CZ" dirty="0"/>
              <a:t>Značná část obyvatelstva</a:t>
            </a:r>
          </a:p>
          <a:p>
            <a:r>
              <a:rPr lang="cs-CZ" dirty="0"/>
              <a:t>Fáze konzervatismu v Čechách: </a:t>
            </a:r>
          </a:p>
          <a:p>
            <a:pPr>
              <a:buFontTx/>
              <a:buChar char="-"/>
            </a:pPr>
            <a:r>
              <a:rPr lang="cs-CZ" dirty="0"/>
              <a:t>Nejprve nesouhlas s reformami Josefa II.</a:t>
            </a:r>
          </a:p>
          <a:p>
            <a:pPr>
              <a:buFontTx/>
              <a:buChar char="-"/>
            </a:pPr>
            <a:r>
              <a:rPr lang="cs-CZ" dirty="0"/>
              <a:t>Kolem roku 1848 proti pouličním nepokojům – </a:t>
            </a:r>
            <a:r>
              <a:rPr lang="cs-CZ" dirty="0" err="1"/>
              <a:t>sympatizace</a:t>
            </a:r>
            <a:r>
              <a:rPr lang="cs-CZ" dirty="0"/>
              <a:t> s generálem </a:t>
            </a:r>
            <a:r>
              <a:rPr lang="cs-CZ" dirty="0" err="1"/>
              <a:t>Windisgratzem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Konzervativci na konci 19. st. bránili zavedení demokracie</a:t>
            </a:r>
          </a:p>
        </p:txBody>
      </p:sp>
    </p:spTree>
    <p:extLst>
      <p:ext uri="{BB962C8B-B14F-4D97-AF65-F5344CB8AC3E}">
        <p14:creationId xmlns:p14="http://schemas.microsoft.com/office/powerpoint/2010/main" val="297998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6F91F-D23B-4609-82B0-9D1D84CEE2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2872" y="504361"/>
            <a:ext cx="9706709" cy="663257"/>
          </a:xfrm>
        </p:spPr>
        <p:txBody>
          <a:bodyPr>
            <a:normAutofit fontScale="90000"/>
          </a:bodyPr>
          <a:lstStyle/>
          <a:p>
            <a:r>
              <a:rPr lang="cs-CZ" dirty="0"/>
              <a:t>Socialismus (= komunismus)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C7B5AD-62A2-4222-B28E-8541CC93B69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8619" y="1054565"/>
            <a:ext cx="10593387" cy="3827462"/>
          </a:xfrm>
        </p:spPr>
        <p:txBody>
          <a:bodyPr>
            <a:noAutofit/>
          </a:bodyPr>
          <a:lstStyle/>
          <a:p>
            <a:r>
              <a:rPr lang="cs-CZ" dirty="0"/>
              <a:t>Vznik v roce 1848-49 v Západoevropských státech</a:t>
            </a:r>
          </a:p>
          <a:p>
            <a:r>
              <a:rPr lang="cs-CZ" dirty="0"/>
              <a:t>Snaha o odstranění majetkové nerovnosti převedením výrobních prostředků celé společnosti</a:t>
            </a:r>
          </a:p>
          <a:p>
            <a:r>
              <a:rPr lang="cs-CZ" dirty="0"/>
              <a:t>Snaha zastavit zbídačování dělnické třídy</a:t>
            </a:r>
          </a:p>
          <a:p>
            <a:r>
              <a:rPr lang="cs-CZ" dirty="0"/>
              <a:t>Proti kapitalismu</a:t>
            </a:r>
          </a:p>
          <a:p>
            <a:r>
              <a:rPr lang="cs-CZ" dirty="0"/>
              <a:t>Významné osobnosti: </a:t>
            </a:r>
          </a:p>
          <a:p>
            <a:pPr>
              <a:buFontTx/>
              <a:buChar char="-"/>
            </a:pPr>
            <a:r>
              <a:rPr lang="cs-CZ" dirty="0"/>
              <a:t>Pierre Joseph </a:t>
            </a:r>
            <a:r>
              <a:rPr lang="cs-CZ" dirty="0" err="1"/>
              <a:t>Poudhon</a:t>
            </a:r>
            <a:r>
              <a:rPr lang="cs-CZ" dirty="0"/>
              <a:t> – „Soukromé vlastnictví je krádež na společnosti.“</a:t>
            </a:r>
          </a:p>
          <a:p>
            <a:pPr>
              <a:buFontTx/>
              <a:buChar char="-"/>
            </a:pPr>
            <a:r>
              <a:rPr lang="cs-CZ" dirty="0"/>
              <a:t>Karl Marx a Friedrich Engels – bojovný komunistický manifest – společnost by měla řídit dělnická třída tzv. proletariát, vše co živí společnost do vlastnictví všech</a:t>
            </a:r>
          </a:p>
          <a:p>
            <a:r>
              <a:rPr lang="cs-CZ" dirty="0"/>
              <a:t>Socialismus v Čechách:</a:t>
            </a:r>
          </a:p>
          <a:p>
            <a:pPr marL="0" indent="0">
              <a:buNone/>
            </a:pPr>
            <a:r>
              <a:rPr lang="cs-CZ" dirty="0"/>
              <a:t>- Působení od 60. let 19.st.</a:t>
            </a:r>
          </a:p>
        </p:txBody>
      </p:sp>
    </p:spTree>
    <p:extLst>
      <p:ext uri="{BB962C8B-B14F-4D97-AF65-F5344CB8AC3E}">
        <p14:creationId xmlns:p14="http://schemas.microsoft.com/office/powerpoint/2010/main" val="119563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19283-9182-4123-93AD-6E3347B30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199" y="644507"/>
            <a:ext cx="9601196" cy="1303867"/>
          </a:xfrm>
        </p:spPr>
        <p:txBody>
          <a:bodyPr/>
          <a:lstStyle/>
          <a:p>
            <a:r>
              <a:rPr lang="cs-CZ" dirty="0"/>
              <a:t>Pierre Joseph </a:t>
            </a:r>
            <a:r>
              <a:rPr lang="cs-CZ" dirty="0" err="1"/>
              <a:t>Proudhon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F863DAD-0871-4644-B570-6FB2D8592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0308" y="1619289"/>
            <a:ext cx="3348110" cy="4635845"/>
          </a:xfrm>
        </p:spPr>
      </p:pic>
    </p:spTree>
    <p:extLst>
      <p:ext uri="{BB962C8B-B14F-4D97-AF65-F5344CB8AC3E}">
        <p14:creationId xmlns:p14="http://schemas.microsoft.com/office/powerpoint/2010/main" val="22619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014429-FEDF-40BD-B1F7-0566995E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90397"/>
          </a:xfrm>
        </p:spPr>
        <p:txBody>
          <a:bodyPr/>
          <a:lstStyle/>
          <a:p>
            <a:r>
              <a:rPr lang="cs-CZ" dirty="0"/>
              <a:t>Karl Marx a Friedrich Engels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85F51E4-CEE6-4B00-A553-E61718F2C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554" y="1677183"/>
            <a:ext cx="6203852" cy="4652889"/>
          </a:xfrm>
        </p:spPr>
      </p:pic>
    </p:spTree>
    <p:extLst>
      <p:ext uri="{BB962C8B-B14F-4D97-AF65-F5344CB8AC3E}">
        <p14:creationId xmlns:p14="http://schemas.microsoft.com/office/powerpoint/2010/main" val="9816084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</TotalTime>
  <Words>379</Words>
  <Application>Microsoft Office PowerPoint</Application>
  <PresentationFormat>Širokoúhlá obrazovka</PresentationFormat>
  <Paragraphs>57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Organika</vt:lpstr>
      <vt:lpstr>Politické proudy 19. století</vt:lpstr>
      <vt:lpstr>Základní informace</vt:lpstr>
      <vt:lpstr>Nacionalismus</vt:lpstr>
      <vt:lpstr>Prezentace aplikace PowerPoint</vt:lpstr>
      <vt:lpstr>Liberalismus</vt:lpstr>
      <vt:lpstr>Konzervatismus</vt:lpstr>
      <vt:lpstr>Socialismus (= komunismus)</vt:lpstr>
      <vt:lpstr>Pierre Joseph Proudhon</vt:lpstr>
      <vt:lpstr>Karl Marx a Friedrich Engels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Politické proudy 19. století</dc:title>
  <dc:creator>Uživatel systému Windows</dc:creator>
  <cp:lastModifiedBy>Uživatel systému Windows</cp:lastModifiedBy>
  <cp:revision>14</cp:revision>
  <dcterms:created xsi:type="dcterms:W3CDTF">2019-05-04T13:24:12Z</dcterms:created>
  <dcterms:modified xsi:type="dcterms:W3CDTF">2019-05-04T15:24:52Z</dcterms:modified>
</cp:coreProperties>
</file>