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B3B48F-5E07-4891-9C31-A124F94EF2C0}" v="11" dt="2020-05-25T09:34:42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3" autoAdjust="0"/>
    <p:restoredTop sz="94660"/>
  </p:normalViewPr>
  <p:slideViewPr>
    <p:cSldViewPr>
      <p:cViewPr varScale="1">
        <p:scale>
          <a:sx n="69" d="100"/>
          <a:sy n="69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B2B3B48F-5E07-4891-9C31-A124F94EF2C0}"/>
    <pc:docChg chg="modSld">
      <pc:chgData name="" userId="" providerId="" clId="Web-{B2B3B48F-5E07-4891-9C31-A124F94EF2C0}" dt="2020-05-25T09:34:42.231" v="9" actId="20577"/>
      <pc:docMkLst>
        <pc:docMk/>
      </pc:docMkLst>
      <pc:sldChg chg="modSp">
        <pc:chgData name="" userId="" providerId="" clId="Web-{B2B3B48F-5E07-4891-9C31-A124F94EF2C0}" dt="2020-05-25T09:34:42.215" v="8" actId="20577"/>
        <pc:sldMkLst>
          <pc:docMk/>
          <pc:sldMk cId="0" sldId="256"/>
        </pc:sldMkLst>
        <pc:spChg chg="mod">
          <ac:chgData name="" userId="" providerId="" clId="Web-{B2B3B48F-5E07-4891-9C31-A124F94EF2C0}" dt="2020-05-25T09:34:42.215" v="8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B1E0-BCAF-4491-8CC1-8846A885EFA3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04E8-1A89-49C2-8BD4-4D3929D3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B1E0-BCAF-4491-8CC1-8846A885EFA3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04E8-1A89-49C2-8BD4-4D3929D3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B1E0-BCAF-4491-8CC1-8846A885EFA3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04E8-1A89-49C2-8BD4-4D3929D3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B1E0-BCAF-4491-8CC1-8846A885EFA3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04E8-1A89-49C2-8BD4-4D3929D3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B1E0-BCAF-4491-8CC1-8846A885EFA3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04E8-1A89-49C2-8BD4-4D3929D3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B1E0-BCAF-4491-8CC1-8846A885EFA3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04E8-1A89-49C2-8BD4-4D3929D3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B1E0-BCAF-4491-8CC1-8846A885EFA3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04E8-1A89-49C2-8BD4-4D3929D3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B1E0-BCAF-4491-8CC1-8846A885EFA3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04E8-1A89-49C2-8BD4-4D3929D3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B1E0-BCAF-4491-8CC1-8846A885EFA3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04E8-1A89-49C2-8BD4-4D3929D3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B1E0-BCAF-4491-8CC1-8846A885EFA3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04E8-1A89-49C2-8BD4-4D3929D3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B1E0-BCAF-4491-8CC1-8846A885EFA3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704E8-1A89-49C2-8BD4-4D3929D3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BB1E0-BCAF-4491-8CC1-8846A885EFA3}" type="datetimeFigureOut">
              <a:rPr lang="cs-CZ" smtClean="0"/>
              <a:pPr/>
              <a:t>25.05.2020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704E8-1A89-49C2-8BD4-4D3929D36D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josefstepanek.cz/wp-content/uploads/2011/11/sun.jpg" TargetMode="External"/><Relationship Id="rId3" Type="http://schemas.openxmlformats.org/officeDocument/2006/relationships/hyperlink" Target="https://www.nevsedni-svet.cz/wp-content/uploads/wallpaper_plasma.jpg" TargetMode="External"/><Relationship Id="rId7" Type="http://schemas.openxmlformats.org/officeDocument/2006/relationships/hyperlink" Target="https://josefstepanek.cz/studena-fuze-revoluce-ve-vyrobe-energie-je-tady" TargetMode="External"/><Relationship Id="rId2" Type="http://schemas.openxmlformats.org/officeDocument/2006/relationships/hyperlink" Target="http://edu.techmania.cz/sites/default/files/podrobnosti/insert/222-2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pload.wikimedia.org/wikipedia/commons/thumb/5/50/Sir_William_Crookes.jpg/225px-Sir_William_Crookes.jpg" TargetMode="External"/><Relationship Id="rId5" Type="http://schemas.openxmlformats.org/officeDocument/2006/relationships/hyperlink" Target="http://www.aldebaran.cz/astrofyzika/plazma/basics.php" TargetMode="External"/><Relationship Id="rId4" Type="http://schemas.openxmlformats.org/officeDocument/2006/relationships/hyperlink" Target="https://www.nevsedni-svet.cz/plazma-tajuplne-ctvrte-skupenstv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atalie\Downloads\wallpaper_plasma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 l="11521" r="134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bg1"/>
                </a:solidFill>
              </a:rPr>
              <a:t>Plazma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Lysandra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Ennar</a:t>
            </a:r>
            <a:endParaRPr lang="en-US" dirty="0" err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Několik definic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dirty="0"/>
              <a:t>Vysoce ionizovaný plyn.</a:t>
            </a:r>
            <a:endParaRPr lang="cs-CZ" i="1" u="sng" dirty="0"/>
          </a:p>
          <a:p>
            <a:r>
              <a:rPr lang="cs-CZ" dirty="0" err="1"/>
              <a:t>Kvazineutrální</a:t>
            </a:r>
            <a:r>
              <a:rPr lang="cs-CZ" dirty="0"/>
              <a:t> soubor částic s volnými nosiči nábojů, který vykazuje kolektivní chování.</a:t>
            </a:r>
          </a:p>
          <a:p>
            <a:r>
              <a:rPr lang="cs-CZ" dirty="0"/>
              <a:t>Ionizovaný plyn složený z iontů, elektronů (a případně neutrálních atomů a molekul), který vzniká odtržením elektronů z elektronového obalu atomů plynu, či roztržením molekul (ionizací). </a:t>
            </a:r>
          </a:p>
          <a:p>
            <a:r>
              <a:rPr lang="cs-CZ" dirty="0"/>
              <a:t>Čtvrté skupenství hmoty a také nejrozšířenější forma látky – tvoří až 99 % pozorované atomární hmoty vesmíru.</a:t>
            </a:r>
            <a:endParaRPr lang="cs-CZ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err="1"/>
              <a:t>zahřátím</a:t>
            </a:r>
            <a:r>
              <a:rPr lang="cs-CZ" u="sng" dirty="0"/>
              <a:t> plynu nebo jeho vystavením silnému elektromagnetickému poli </a:t>
            </a:r>
            <a:r>
              <a:rPr lang="cs-CZ" dirty="0"/>
              <a:t>pomocí laseru nebo mikrovlnného záření</a:t>
            </a:r>
          </a:p>
          <a:p>
            <a:r>
              <a:rPr lang="cs-CZ" dirty="0"/>
              <a:t>vazby se rozvolní, hladina elektronů se sníží nebo zvýší</a:t>
            </a:r>
          </a:p>
          <a:p>
            <a:r>
              <a:rPr lang="cs-CZ" dirty="0"/>
              <a:t>pozitivně nebo negativně nabité částice </a:t>
            </a:r>
          </a:p>
          <a:p>
            <a:r>
              <a:rPr lang="cs-CZ" dirty="0"/>
              <a:t>vodivá a citlivá na působení magnetických polí</a:t>
            </a:r>
          </a:p>
          <a:p>
            <a:r>
              <a:rPr lang="cs-CZ" u="sng" dirty="0"/>
              <a:t>lze tvarovat </a:t>
            </a:r>
            <a:r>
              <a:rPr lang="cs-CZ" dirty="0"/>
              <a:t>do vláken, paprsků nebo vrstev.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atalie\Downloads\222-2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836712"/>
            <a:ext cx="5693701" cy="5638018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Čtvrté skupenství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Sir William </a:t>
            </a:r>
            <a:r>
              <a:rPr lang="cs-CZ" dirty="0" err="1"/>
              <a:t>Crookes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skleněná baňka se dvěma elektrodami, vyplněná zředěným plynem připojená na stejnosměrný elektrický zdroj</a:t>
            </a:r>
          </a:p>
          <a:p>
            <a:r>
              <a:rPr lang="cs-CZ" dirty="0"/>
              <a:t>šmouhy na fotografických                              deskách</a:t>
            </a:r>
          </a:p>
          <a:p>
            <a:r>
              <a:rPr lang="cs-CZ" dirty="0"/>
              <a:t>paprsky X</a:t>
            </a:r>
          </a:p>
          <a:p>
            <a:r>
              <a:rPr lang="cs-CZ" dirty="0"/>
              <a:t>„zářivá hmota“</a:t>
            </a:r>
          </a:p>
          <a:p>
            <a:r>
              <a:rPr lang="cs-CZ" dirty="0" err="1"/>
              <a:t>Irving</a:t>
            </a:r>
            <a:r>
              <a:rPr lang="cs-CZ" dirty="0"/>
              <a:t> </a:t>
            </a:r>
            <a:r>
              <a:rPr lang="cs-CZ" dirty="0" err="1"/>
              <a:t>Langmuir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5" name="Picture 2" descr="C:\Users\natalie\Downloads\Sir_William_Crookes.jpg"/>
          <p:cNvPicPr>
            <a:picLocks noChangeAspect="1" noChangeArrowheads="1"/>
          </p:cNvPicPr>
          <p:nvPr/>
        </p:nvPicPr>
        <p:blipFill>
          <a:blip r:embed="rId2" cstate="print"/>
          <a:srcRect b="12574"/>
          <a:stretch>
            <a:fillRect/>
          </a:stretch>
        </p:blipFill>
        <p:spPr bwMode="auto">
          <a:xfrm>
            <a:off x="6516216" y="3429000"/>
            <a:ext cx="1961069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chemii, fyzice, lékařství, strojírenství a textilním průmyslu</a:t>
            </a:r>
          </a:p>
          <a:p>
            <a:r>
              <a:rPr lang="cs-CZ" dirty="0"/>
              <a:t>šetrné čištění povrchů</a:t>
            </a:r>
          </a:p>
          <a:p>
            <a:r>
              <a:rPr lang="cs-CZ" dirty="0"/>
              <a:t>úprava vláken a materiálů</a:t>
            </a:r>
          </a:p>
          <a:p>
            <a:r>
              <a:rPr lang="cs-CZ" dirty="0"/>
              <a:t>zářící neonové poutače a mucholapky</a:t>
            </a:r>
          </a:p>
          <a:p>
            <a:r>
              <a:rPr lang="cs-CZ" dirty="0"/>
              <a:t>plazmové televize</a:t>
            </a:r>
          </a:p>
          <a:p>
            <a:r>
              <a:rPr lang="cs-CZ" dirty="0"/>
              <a:t>úprava skla a papíru v Brně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Studená fúze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LENR </a:t>
            </a:r>
            <a:r>
              <a:rPr lang="cs-CZ" i="1" dirty="0"/>
              <a:t>(</a:t>
            </a:r>
            <a:r>
              <a:rPr lang="cs-CZ" i="1" dirty="0" err="1"/>
              <a:t>Low</a:t>
            </a:r>
            <a:r>
              <a:rPr lang="cs-CZ" i="1" dirty="0"/>
              <a:t>-</a:t>
            </a:r>
            <a:r>
              <a:rPr lang="cs-CZ" i="1" dirty="0" err="1"/>
              <a:t>Energy</a:t>
            </a:r>
            <a:r>
              <a:rPr lang="cs-CZ" i="1" dirty="0"/>
              <a:t> </a:t>
            </a:r>
            <a:r>
              <a:rPr lang="cs-CZ" i="1" dirty="0" err="1"/>
              <a:t>Nuclear</a:t>
            </a:r>
            <a:r>
              <a:rPr lang="cs-CZ" i="1" dirty="0"/>
              <a:t> </a:t>
            </a:r>
            <a:r>
              <a:rPr lang="cs-CZ" i="1" dirty="0" err="1"/>
              <a:t>Reaction</a:t>
            </a:r>
            <a:r>
              <a:rPr lang="cs-CZ" i="1" dirty="0"/>
              <a:t>) </a:t>
            </a:r>
          </a:p>
          <a:p>
            <a:r>
              <a:rPr lang="cs-CZ" dirty="0"/>
              <a:t>čistá energie</a:t>
            </a:r>
          </a:p>
          <a:p>
            <a:r>
              <a:rPr lang="cs-CZ" dirty="0"/>
              <a:t>Andrea </a:t>
            </a:r>
            <a:r>
              <a:rPr lang="cs-CZ" dirty="0" err="1"/>
              <a:t>Rossi</a:t>
            </a:r>
            <a:endParaRPr lang="cs-CZ" dirty="0"/>
          </a:p>
          <a:p>
            <a:r>
              <a:rPr lang="cs-CZ" dirty="0"/>
              <a:t>E-</a:t>
            </a:r>
            <a:r>
              <a:rPr lang="cs-CZ" dirty="0" err="1"/>
              <a:t>Cat</a:t>
            </a:r>
            <a:endParaRPr lang="cs-CZ" dirty="0"/>
          </a:p>
          <a:p>
            <a:r>
              <a:rPr lang="cs-CZ" dirty="0"/>
              <a:t>Nikl + deuterium = měď</a:t>
            </a:r>
          </a:p>
          <a:p>
            <a:r>
              <a:rPr lang="cs-CZ" dirty="0"/>
              <a:t>480 kWh za hodinu</a:t>
            </a:r>
          </a:p>
          <a:p>
            <a:endParaRPr lang="cs-CZ" sz="2400" i="1" dirty="0"/>
          </a:p>
        </p:txBody>
      </p:sp>
      <p:pic>
        <p:nvPicPr>
          <p:cNvPr id="6" name="Picture 2" descr="C:\Users\natalie\Desktop\Referáty\su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996952"/>
            <a:ext cx="2587406" cy="23674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>
                <a:hlinkClick r:id="rId2"/>
              </a:rPr>
              <a:t>http://edu.techmania.cz/sites/default/files/podrobnosti/insert/222-2.gif</a:t>
            </a:r>
            <a:r>
              <a:rPr lang="cs-CZ" sz="2400" dirty="0"/>
              <a:t> </a:t>
            </a:r>
          </a:p>
          <a:p>
            <a:r>
              <a:rPr lang="cs-CZ" sz="2400" dirty="0">
                <a:hlinkClick r:id="rId3"/>
              </a:rPr>
              <a:t>https://www.nevsedni-svet.cz/wp-content/uploads/wallpaper_plasma.jpg</a:t>
            </a:r>
            <a:r>
              <a:rPr lang="cs-CZ" sz="2400" dirty="0"/>
              <a:t> </a:t>
            </a:r>
          </a:p>
          <a:p>
            <a:r>
              <a:rPr lang="cs-CZ" sz="2400" dirty="0">
                <a:hlinkClick r:id="rId4"/>
              </a:rPr>
              <a:t>https://www.nevsedni-svet.cz/plazma-tajuplne-ctvrte-skupenstvi/</a:t>
            </a:r>
            <a:r>
              <a:rPr lang="cs-CZ" sz="2400" dirty="0"/>
              <a:t> </a:t>
            </a:r>
          </a:p>
          <a:p>
            <a:r>
              <a:rPr lang="cs-CZ" sz="2400" dirty="0">
                <a:hlinkClick r:id="rId5"/>
              </a:rPr>
              <a:t>http://www.</a:t>
            </a:r>
            <a:r>
              <a:rPr lang="cs-CZ" sz="2400" dirty="0" err="1">
                <a:hlinkClick r:id="rId5"/>
              </a:rPr>
              <a:t>aldebaran.cz</a:t>
            </a:r>
            <a:r>
              <a:rPr lang="cs-CZ" sz="2400" dirty="0">
                <a:hlinkClick r:id="rId5"/>
              </a:rPr>
              <a:t>/astrofyzika/plazma/</a:t>
            </a:r>
            <a:r>
              <a:rPr lang="cs-CZ" sz="2400" dirty="0" err="1">
                <a:hlinkClick r:id="rId5"/>
              </a:rPr>
              <a:t>basics.php</a:t>
            </a:r>
            <a:r>
              <a:rPr lang="cs-CZ" sz="2400" dirty="0"/>
              <a:t> </a:t>
            </a:r>
          </a:p>
          <a:p>
            <a:r>
              <a:rPr lang="cs-CZ" sz="2400" dirty="0">
                <a:hlinkClick r:id="rId6"/>
              </a:rPr>
              <a:t>https://upload.wikimedia.org/wikipedia/commons/thumb/5/50/Sir_William_Crookes.jpg/225px-Sir_William_Crookes.jpg</a:t>
            </a:r>
            <a:endParaRPr lang="cs-CZ" sz="2400" dirty="0"/>
          </a:p>
          <a:p>
            <a:r>
              <a:rPr lang="cs-CZ" sz="2400" dirty="0">
                <a:hlinkClick r:id="rId7"/>
              </a:rPr>
              <a:t>https://josefstepanek.cz/studena-fuze-revoluce-ve-vyrobe-energie-je-tady</a:t>
            </a:r>
            <a:r>
              <a:rPr lang="cs-CZ" sz="2400" dirty="0"/>
              <a:t>  </a:t>
            </a:r>
          </a:p>
          <a:p>
            <a:r>
              <a:rPr lang="cs-CZ" sz="2400">
                <a:hlinkClick r:id="rId8"/>
              </a:rPr>
              <a:t>https://josefstepanek.cz/wp-content/uploads/2011/11/sun.jpg</a:t>
            </a:r>
            <a:r>
              <a:rPr lang="cs-CZ" sz="2400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166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Motiv sady Office</vt:lpstr>
      <vt:lpstr>Plazma</vt:lpstr>
      <vt:lpstr>Několik definic</vt:lpstr>
      <vt:lpstr>Vzniká</vt:lpstr>
      <vt:lpstr>Čtvrté skupenství</vt:lpstr>
      <vt:lpstr>Sir William Crookes</vt:lpstr>
      <vt:lpstr>Využití </vt:lpstr>
      <vt:lpstr>Studená fúze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Plazma</dc:title>
  <dc:creator>natalie skacelova</dc:creator>
  <cp:lastModifiedBy>natalie skacelova</cp:lastModifiedBy>
  <cp:revision>44</cp:revision>
  <dcterms:created xsi:type="dcterms:W3CDTF">2018-02-10T14:09:29Z</dcterms:created>
  <dcterms:modified xsi:type="dcterms:W3CDTF">2020-05-25T09:34:52Z</dcterms:modified>
</cp:coreProperties>
</file>