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0168C4-C166-40D6-81B4-6DF8F0A4C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087AA2A-FA9F-45D6-8299-C9A57E50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D6D902C-86D2-4458-9374-CA62676F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7BD7CF6-30F9-4522-9F70-64F4BD80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A74230-CE54-4B6B-81E9-77836B58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2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964F50-933C-400A-82A9-02EDD214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9C8FE84-C60C-4A6F-9973-73CF55246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2847F0E-A93F-4110-BE37-1733DC56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A321FB8-E00B-494F-B819-FD677276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1F50C77-E9B7-4CAD-82E5-CA943ACB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9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849C4A2-7465-4ABA-AED3-BB0B76830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D4F2947-7085-4504-9EE2-45D324E24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2F22B65-3AE7-4FE6-A05C-B86CC433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88058EC-C5B2-4E2B-9812-0A8E7366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9EC1595-08C1-4FED-8F65-AB853B7A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C55D10-4213-4379-9C81-D062B327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C51A524-D38A-471D-97E7-18694873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A39ED1-3842-4402-B469-ADBD8A93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00A7D07-AC5B-4CBC-9FB2-658CA474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F325513-7960-483A-A8F7-E5118F5F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1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A535A5-8864-4798-B810-0614593D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861DDE4-CAB4-4707-BFB0-EE6808C48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6CE6EE-B520-4C56-84BC-EE504227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C7DA879-A3FF-49C3-B771-848B0FD8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2B6B83A-F1F2-47F8-BCC7-924466A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17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FF46C1-E1AB-44A1-8005-0E6B68983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BCA0E5-4E6D-4CF3-8D73-D256E9DAA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04189CB-73A5-43A7-8FCA-E2DAD3644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C3E61FA-970D-474A-855D-97903DD6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5482070-8541-43CD-9092-B575BBE5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9CB5655-002B-4D57-8F98-E1E35C56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47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F265A9-83C2-4F2F-AC81-338D9FB4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0601624-CB50-4964-A025-321CD443E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785AB61-665D-467A-9D7E-822B9FCA5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7F4E97C-DCA2-4209-B740-FAA078C41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E03821CF-322B-4D46-8B30-7B05BEA69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09EDA4C-6D0D-4CF0-9355-563883EA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0B847FF-B58B-4F81-9A58-B4815849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7EB223FF-A192-4530-8664-50352BB7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96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6B9949-EB97-42CA-9F62-EDE4160E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636F813-876E-4BB5-8E00-A6D21028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7951836-2F2E-401B-91D8-C92FB328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1108DF6-78C3-475F-BE88-110845C7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4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ED71F5A-9D1E-4252-AA86-BA6D0D81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4D5024E5-DA0B-4BDA-B9AB-8B801D90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8EBA1A1-0987-4566-940F-9B7B90E1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56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E26645-E18B-4165-B966-1D229116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8EFEAE8-2206-4B08-86B0-A7832A18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32AD0A0-8C91-49A8-AE13-8B8635337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15C69D9-84E7-4EEE-B269-57AA63B4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DE2B012-CFD9-4BAD-AFA9-19F71701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66B402-315F-46B1-AFDA-83669BE4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03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BB9811-84F2-4F9F-8303-28450503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0402CB6E-DE30-4F8C-8074-0C4BAE311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9C499D8-8F09-475E-9F9F-29DF1D121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FB8454E-5A99-486E-8519-7C38ABB4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90AADC0-4313-48ED-98B8-2A85AB28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1500F6B-FAC9-4DA7-9963-0368199F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94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C55308D-0ECC-4C54-B74A-8DCDDA21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7892911-7407-4D31-9EDD-CF7F30775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9AF1A31-8918-430E-9270-CE87C112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7021-C794-47B3-AEF0-CA3175E766C1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0F40411-52A4-446E-954D-8139C2529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124F332-7890-4A12-82DA-4A196BFF2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1E9F-58B6-4C26-86E7-2DDF70E76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34BAC5-E08D-460A-8D32-F3C0750F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b="1" u="sng" dirty="0"/>
              <a:t>Operace </a:t>
            </a:r>
            <a:r>
              <a:rPr lang="cs-CZ" sz="6000" b="1" u="sng" dirty="0" err="1"/>
              <a:t>Pastorius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/>
              <a:t>teroristický útok na USA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630119-5A0A-4453-9E97-9AA298B3F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758" y="4985467"/>
            <a:ext cx="3622482" cy="1700379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Vypracovala: </a:t>
            </a:r>
            <a:r>
              <a:rPr lang="cs-CZ" sz="2000" dirty="0" err="1"/>
              <a:t>Bartalošová</a:t>
            </a:r>
            <a:r>
              <a:rPr lang="cs-CZ" sz="2000" dirty="0"/>
              <a:t> Tereza</a:t>
            </a:r>
          </a:p>
          <a:p>
            <a:pPr marL="0" indent="0">
              <a:buNone/>
            </a:pPr>
            <a:r>
              <a:rPr lang="cs-CZ" sz="2000" dirty="0"/>
              <a:t>Gymnázium K. V. Raise Hlinsko</a:t>
            </a:r>
          </a:p>
          <a:p>
            <a:pPr marL="0" indent="0">
              <a:buNone/>
            </a:pPr>
            <a:r>
              <a:rPr lang="cs-CZ" sz="2000" dirty="0"/>
              <a:t>	4.C 2019/2020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735A6F0-0738-4EDD-860E-D631837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09" y="1690688"/>
            <a:ext cx="4742981" cy="31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FC08FC9-E979-49AC-A23D-63157509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688"/>
            <a:ext cx="9144000" cy="1379013"/>
          </a:xfrm>
        </p:spPr>
        <p:txBody>
          <a:bodyPr>
            <a:normAutofit fontScale="90000"/>
          </a:bodyPr>
          <a:lstStyle/>
          <a:p>
            <a:r>
              <a:rPr lang="cs-CZ" sz="6600" b="1" u="sng" dirty="0"/>
              <a:t>Operace </a:t>
            </a:r>
            <a:r>
              <a:rPr lang="cs-CZ" sz="6600" b="1" u="sng" dirty="0" err="1"/>
              <a:t>Pastorius</a:t>
            </a:r>
            <a:r>
              <a:rPr lang="cs-CZ" dirty="0"/>
              <a:t/>
            </a:r>
            <a:br>
              <a:rPr lang="cs-CZ" dirty="0"/>
            </a:br>
            <a:r>
              <a:rPr lang="cs-CZ" sz="2800" b="1" dirty="0"/>
              <a:t>teroristický útok na USA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046E1F0-3C61-415E-86ED-B7968A703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3729"/>
            <a:ext cx="6371645" cy="325407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/>
              <a:t> nezdařená sabotážní a teroristická operace nacistického Německa, která se měla uskutečnit v roce 1942 v USA.</a:t>
            </a:r>
          </a:p>
          <a:p>
            <a:pPr algn="l"/>
            <a:r>
              <a:rPr lang="cs-CZ" sz="1800" dirty="0"/>
              <a:t>Na jaře roku 1942, poté co Spojené státy americké oficiálně vstoupily do války proti hitlerovskému Německu, naplánoval Adolf Hitler sérii teroristických útoků zamířených proti americkému obyvatelstvu a především proti průmyslovým cílům. Za tímto účelem rekrutoval a vycvičil skupinu špionů pod vedením Waltera </a:t>
            </a:r>
            <a:r>
              <a:rPr lang="cs-CZ" sz="1800" dirty="0" err="1"/>
              <a:t>Kappeho</a:t>
            </a:r>
            <a:r>
              <a:rPr lang="cs-CZ" sz="1800" dirty="0"/>
              <a:t>. Ta se vydala přes Atlantik na východní pobřeží USA, kde rozjela operaci známou pod krycím označením </a:t>
            </a:r>
            <a:r>
              <a:rPr lang="cs-CZ" sz="1800" dirty="0" err="1"/>
              <a:t>Pastorius</a:t>
            </a:r>
            <a:r>
              <a:rPr lang="cs-CZ" sz="1800" dirty="0"/>
              <a:t>. Velmi záhy však byla vyzrazena.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49626FA-D524-4ED2-AB6C-8F915711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73" y="4718602"/>
            <a:ext cx="4016254" cy="17696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02B22DB-C007-4FE5-A679-8BD28D5E3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760" y="2107096"/>
            <a:ext cx="2950841" cy="39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1DFF61-FBF9-4610-AA83-69D88B2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Plán operace </a:t>
            </a:r>
            <a:r>
              <a:rPr lang="cs-CZ" sz="5400" b="1" u="sng" dirty="0" err="1"/>
              <a:t>Pastorius</a:t>
            </a:r>
            <a:endParaRPr lang="cs-CZ" sz="5400" b="1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BF25BCE-DADA-43EB-8DF6-2D783005E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9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Operaci měla na starost vojenská zpravodajská služba </a:t>
            </a:r>
            <a:r>
              <a:rPr lang="cs-CZ" sz="1800" dirty="0" err="1"/>
              <a:t>Abwehr</a:t>
            </a:r>
            <a:r>
              <a:rPr lang="cs-CZ" sz="1800" dirty="0"/>
              <a:t>, která najala na ,,špinavou práci" osm agentů včetně dvou amerických Němců a poskytla jim výcvik na výrobu a použití trhavin, zápalných bomb a dalších zařízení nutných k úspěšnému provedení všech naplánovaných akcí.</a:t>
            </a:r>
          </a:p>
          <a:p>
            <a:pPr marL="0" indent="0">
              <a:buNone/>
            </a:pPr>
            <a:r>
              <a:rPr lang="cs-CZ" sz="1800" dirty="0"/>
              <a:t>V čele americké složky stál jeden z vůdčích členů pronacistického Německo-amerického spolku působícího v USA Walter </a:t>
            </a:r>
            <a:r>
              <a:rPr lang="cs-CZ" sz="1800" dirty="0" err="1"/>
              <a:t>Kappe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První skupinu tvořili velitel George John </a:t>
            </a:r>
            <a:r>
              <a:rPr lang="cs-CZ" sz="1800" dirty="0" err="1"/>
              <a:t>Dasch</a:t>
            </a:r>
            <a:r>
              <a:rPr lang="cs-CZ" sz="1800" dirty="0"/>
              <a:t>, Richard Quirit, Heinrich </a:t>
            </a:r>
            <a:r>
              <a:rPr lang="cs-CZ" sz="1800" dirty="0" err="1"/>
              <a:t>Heinck</a:t>
            </a:r>
            <a:r>
              <a:rPr lang="cs-CZ" sz="1800" dirty="0"/>
              <a:t> a Ernst Peter Burger.</a:t>
            </a:r>
          </a:p>
          <a:p>
            <a:pPr marL="0" indent="0">
              <a:buNone/>
            </a:pPr>
            <a:r>
              <a:rPr lang="cs-CZ" sz="1800" dirty="0"/>
              <a:t>Druhou </a:t>
            </a:r>
            <a:r>
              <a:rPr lang="cs-CZ" sz="1800" dirty="0" err="1"/>
              <a:t>skuppinu</a:t>
            </a:r>
            <a:r>
              <a:rPr lang="cs-CZ" sz="1800" dirty="0"/>
              <a:t> tvořili velitel Edward John </a:t>
            </a:r>
            <a:r>
              <a:rPr lang="cs-CZ" sz="1800" dirty="0" err="1"/>
              <a:t>Kerling</a:t>
            </a:r>
            <a:r>
              <a:rPr lang="cs-CZ" sz="1800" dirty="0"/>
              <a:t>, Herbert Hans Haupt, Werner </a:t>
            </a:r>
            <a:r>
              <a:rPr lang="cs-CZ" sz="1800" dirty="0" err="1"/>
              <a:t>Thiel</a:t>
            </a:r>
            <a:r>
              <a:rPr lang="cs-CZ" sz="1800" dirty="0"/>
              <a:t> a Hermann Otto Neubauer.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9C45484-AB57-4D3A-9E2A-3AE6CE3D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55" y="2196547"/>
            <a:ext cx="4434422" cy="32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1CAC08-AAAF-4FED-BF38-110D312D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u="sng" dirty="0"/>
              <a:t>Cíl operace </a:t>
            </a:r>
            <a:r>
              <a:rPr lang="cs-CZ" sz="4800" b="1" u="sng" dirty="0" err="1"/>
              <a:t>Pastorius</a:t>
            </a:r>
            <a:endParaRPr lang="cs-CZ" sz="4800" b="1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F40A8A1-B287-4554-8ED9-6AA2C71C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Cílem bylo ochromení amerického průmyslu a nastolení chaosu a paniky mezi civilním obyvatelstvem.</a:t>
            </a:r>
          </a:p>
          <a:p>
            <a:pPr marL="0" indent="0">
              <a:buNone/>
            </a:pPr>
            <a:r>
              <a:rPr lang="cs-CZ" sz="1800" dirty="0"/>
              <a:t>V první vlně operace </a:t>
            </a:r>
            <a:r>
              <a:rPr lang="cs-CZ" sz="1800" dirty="0" err="1"/>
              <a:t>Pastorius</a:t>
            </a:r>
            <a:r>
              <a:rPr lang="cs-CZ" sz="1800" dirty="0"/>
              <a:t> mělo dojít k vyřazení niagarské vodní elektrárny. Na seznam byl dále zařazen komplex Hell </a:t>
            </a:r>
            <a:r>
              <a:rPr lang="cs-CZ" sz="1800" dirty="0" err="1"/>
              <a:t>Gate</a:t>
            </a:r>
            <a:r>
              <a:rPr lang="cs-CZ" sz="1800" dirty="0"/>
              <a:t> </a:t>
            </a:r>
            <a:r>
              <a:rPr lang="cs-CZ" sz="1800" dirty="0" err="1"/>
              <a:t>Bridge</a:t>
            </a:r>
            <a:r>
              <a:rPr lang="cs-CZ" sz="1800" dirty="0"/>
              <a:t> zajišťující železniční spojení mezi New Yorkem a Novou Anglií. </a:t>
            </a:r>
            <a:r>
              <a:rPr lang="cs-CZ" sz="1800" dirty="0" err="1"/>
              <a:t>Canarisovi</a:t>
            </a:r>
            <a:r>
              <a:rPr lang="cs-CZ" sz="1800" dirty="0"/>
              <a:t> plánovači neopomenuli ani podniky na výrobu hliníku v Tennessee, Illinois a New Yorku. Srovnána se zemím měla být rovněž továrna na zpracování kryolitu, tavidla teploty tání bauxitu ve Filadelfii.</a:t>
            </a:r>
          </a:p>
          <a:p>
            <a:pPr marL="0" indent="0">
              <a:buNone/>
            </a:pPr>
            <a:r>
              <a:rPr lang="cs-CZ" sz="1800" dirty="0"/>
              <a:t>V následující fázi se mělo stát terčem teroristických útoků letiště, metro, železniční depa, obchodní domy, restaurace. Podle původních plánů měla Operace </a:t>
            </a:r>
            <a:r>
              <a:rPr lang="cs-CZ" sz="1800" dirty="0" err="1"/>
              <a:t>Pastorius</a:t>
            </a:r>
            <a:r>
              <a:rPr lang="cs-CZ" sz="1800" dirty="0"/>
              <a:t> trvat dva roky.</a:t>
            </a:r>
          </a:p>
          <a:p>
            <a:pPr marL="0" indent="0">
              <a:buNone/>
            </a:pPr>
            <a:r>
              <a:rPr lang="cs-CZ" sz="1800" dirty="0"/>
              <a:t>Počítalo se také s tím, že americká vláda začne po útocích pronásledovat německé občany žijící v USA, což povede ještě k většímu semknutí všech pronacisticky orientovaných Němců.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3898E3D-2898-4B48-9C5F-210DA1619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86" y="4559411"/>
            <a:ext cx="4850879" cy="22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7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F4EB63-2CB5-4833-936F-690B59B57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527"/>
            <a:ext cx="5196840" cy="4793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/>
              <a:t>13. 6. 1942 vysadila německá ponorka U-202 čtyři sabotéry na Long Islandu. </a:t>
            </a:r>
          </a:p>
          <a:p>
            <a:pPr marL="0" indent="0">
              <a:buNone/>
            </a:pPr>
            <a:r>
              <a:rPr lang="cs-CZ" sz="1800" dirty="0"/>
              <a:t>Další čtyři sabotéry pak vysadila U-584 17. 6. 1942 na Ponte Vedra </a:t>
            </a:r>
            <a:r>
              <a:rPr lang="cs-CZ" sz="1800" dirty="0" err="1"/>
              <a:t>Beach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 George John </a:t>
            </a:r>
            <a:r>
              <a:rPr lang="cs-CZ" sz="1800" dirty="0" err="1"/>
              <a:t>Dasch</a:t>
            </a:r>
            <a:r>
              <a:rPr lang="cs-CZ" sz="1800" dirty="0"/>
              <a:t> celou misi bral jen jako svou šanci vrátit se zpět do USA, kde před válkou žil. </a:t>
            </a:r>
          </a:p>
          <a:p>
            <a:pPr marL="0" indent="0">
              <a:buNone/>
            </a:pPr>
            <a:r>
              <a:rPr lang="cs-CZ" sz="1800" dirty="0"/>
              <a:t>14. 6. 1942 tak po poradě s dalším členem mise, Ernstem Peterem Burgerem, zatelefonoval na FBI a pod jménem Frank Daniel </a:t>
            </a:r>
            <a:r>
              <a:rPr lang="cs-CZ" sz="1800" dirty="0" err="1"/>
              <a:t>Pastorius</a:t>
            </a:r>
            <a:r>
              <a:rPr lang="cs-CZ" sz="1800" dirty="0"/>
              <a:t> (kódové označení mise) oznámil, že se chce sejít osobně s ředitelem J. Edgarem </a:t>
            </a:r>
            <a:r>
              <a:rPr lang="cs-CZ" sz="1800" dirty="0" err="1"/>
              <a:t>Hooverem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19. 6. 1942 dorazil </a:t>
            </a:r>
            <a:r>
              <a:rPr lang="cs-CZ" sz="1800" dirty="0" err="1"/>
              <a:t>Dasch</a:t>
            </a:r>
            <a:r>
              <a:rPr lang="cs-CZ" sz="1800" dirty="0"/>
              <a:t> do Washingtonu, kde na FBI oznámil vše o chystané teroristické operaci a uvedl také jména všech kontaktních osob žijících na území USA, na které se mohli teroristé případně obrátit.  </a:t>
            </a:r>
          </a:p>
          <a:p>
            <a:pPr marL="0" indent="0">
              <a:buNone/>
            </a:pPr>
            <a:r>
              <a:rPr lang="cs-CZ" sz="1800" dirty="0"/>
              <a:t>27. 6. 1942 oznamuje J. Edgar </a:t>
            </a:r>
            <a:r>
              <a:rPr lang="cs-CZ" sz="1800" dirty="0" err="1"/>
              <a:t>Hoover</a:t>
            </a:r>
            <a:r>
              <a:rPr lang="cs-CZ" sz="1800" dirty="0"/>
              <a:t> zatčení všech osmi německých agentů.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D96729C-906A-4FC8-A474-C02DF455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343" y="1478943"/>
            <a:ext cx="5531188" cy="42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1BFE9E5-657C-4FDE-98F4-A1F204AC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7868"/>
            <a:ext cx="6661846" cy="4849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Prezident USA Franklin D. Roosevelt měl velký zájem na tom, aby byli agenti odsouzeni k trestu smrti.</a:t>
            </a:r>
          </a:p>
          <a:p>
            <a:pPr marL="0" indent="0">
              <a:buNone/>
            </a:pPr>
            <a:r>
              <a:rPr lang="cs-CZ" sz="1800" dirty="0"/>
              <a:t> 2. 7. 1942 rozhodl prezident Roosevelt, jako vrchní velitel branné moci, o tom, že ustanovuje vojenský tribunál, který bude nacistické agenty soudit. Tento vojenský tribunál, který vznikl rozkazem prezidenta USA, opíral svou legitimitu o rozsudek Nejvyššího soudu USA z dob americké občanské války – tzv. Ex Parte </a:t>
            </a:r>
            <a:r>
              <a:rPr lang="cs-CZ" sz="1800" dirty="0" err="1"/>
              <a:t>Milligan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Členové soudního tribunálu byli vybráni prezidentem. Žádný z nich nebyl právník, ale všichni byli generálové. Předsedou tribunálu byl generál Frank R. </a:t>
            </a:r>
            <a:r>
              <a:rPr lang="cs-CZ" sz="1800" dirty="0" err="1"/>
              <a:t>McCoy</a:t>
            </a:r>
            <a:r>
              <a:rPr lang="cs-CZ" sz="1800" dirty="0"/>
              <a:t>. Žalobcem byl generální prokurátor Francis </a:t>
            </a:r>
            <a:r>
              <a:rPr lang="cs-CZ" sz="1800" dirty="0" err="1"/>
              <a:t>Biddle</a:t>
            </a:r>
            <a:r>
              <a:rPr lang="cs-CZ" sz="1800" dirty="0"/>
              <a:t> a vojenský soudce Myron </a:t>
            </a:r>
            <a:r>
              <a:rPr lang="cs-CZ" sz="1800" dirty="0" err="1"/>
              <a:t>Cramer</a:t>
            </a:r>
            <a:r>
              <a:rPr lang="cs-CZ" sz="1800" dirty="0"/>
              <a:t>. Kromě </a:t>
            </a:r>
            <a:r>
              <a:rPr lang="cs-CZ" sz="1800" dirty="0" err="1"/>
              <a:t>Dasche</a:t>
            </a:r>
            <a:r>
              <a:rPr lang="cs-CZ" sz="1800" dirty="0"/>
              <a:t> neměl žádný z obžalovaných právního zástupce. Sedm obžalovaných zastupovali čtyři právníci jmenovaní prezidentem. Hlavními obhájci byli plukovník Kenneth </a:t>
            </a:r>
            <a:r>
              <a:rPr lang="cs-CZ" sz="1800" dirty="0" err="1"/>
              <a:t>Clairborne</a:t>
            </a:r>
            <a:r>
              <a:rPr lang="cs-CZ" sz="1800" dirty="0"/>
              <a:t> </a:t>
            </a:r>
            <a:r>
              <a:rPr lang="cs-CZ" sz="1800" dirty="0" err="1"/>
              <a:t>Royall</a:t>
            </a:r>
            <a:r>
              <a:rPr lang="cs-CZ" sz="1800" dirty="0"/>
              <a:t> a plukovník </a:t>
            </a:r>
            <a:r>
              <a:rPr lang="cs-CZ" sz="1800" dirty="0" err="1"/>
              <a:t>Cassius</a:t>
            </a:r>
            <a:r>
              <a:rPr lang="cs-CZ" sz="1800" dirty="0"/>
              <a:t> M. </a:t>
            </a:r>
            <a:r>
              <a:rPr lang="cs-CZ" sz="1800" dirty="0" err="1"/>
              <a:t>Dowell</a:t>
            </a:r>
            <a:r>
              <a:rPr lang="cs-CZ" sz="1800" dirty="0"/>
              <a:t>. Plukovník </a:t>
            </a:r>
            <a:r>
              <a:rPr lang="cs-CZ" sz="1800" dirty="0" err="1"/>
              <a:t>Royall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Soudní proces začal 8. 7. 1942 v budově ministerstva spravedlnosti ve Washingtonu.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B13BF8D-B888-435F-A0D3-24904A7A6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76" y="1892410"/>
            <a:ext cx="4165396" cy="35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D0F0DC0-BB07-4D89-85B9-58A3F6C2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2250"/>
            <a:ext cx="10515600" cy="55647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 8. 8. 1942 bylo šest nacistických agentů popraveno na elektrickém křesle a dva – Ernst Peter Burger a George John </a:t>
            </a:r>
            <a:r>
              <a:rPr lang="cs-CZ" sz="1800" dirty="0" err="1"/>
              <a:t>Dasch</a:t>
            </a:r>
            <a:r>
              <a:rPr lang="cs-CZ" sz="1800" dirty="0"/>
              <a:t>, byli odsouzeni k trestu odnětí svobody, Burger na doživotí a </a:t>
            </a:r>
            <a:r>
              <a:rPr lang="cs-CZ" sz="1800" dirty="0" err="1"/>
              <a:t>Dasch</a:t>
            </a:r>
            <a:r>
              <a:rPr lang="cs-CZ" sz="1800" dirty="0"/>
              <a:t> na 30 let.</a:t>
            </a:r>
          </a:p>
          <a:p>
            <a:pPr marL="0" indent="0">
              <a:buNone/>
            </a:pPr>
            <a:r>
              <a:rPr lang="cs-CZ" sz="1800" dirty="0"/>
              <a:t>V roce 1948, tehdejší americký prezident Harry S. Truman Burgera i </a:t>
            </a:r>
            <a:r>
              <a:rPr lang="cs-CZ" sz="1800" dirty="0" err="1"/>
              <a:t>Dasche</a:t>
            </a:r>
            <a:r>
              <a:rPr lang="cs-CZ" sz="1800" dirty="0"/>
              <a:t> propustil a deportoval do Německa. Nebyli vítáni zpět, jelikož byli vnímáni jako zrádci mající na svědomí smrt jejich druhů.</a:t>
            </a:r>
          </a:p>
          <a:p>
            <a:pPr marL="0" indent="0">
              <a:buNone/>
            </a:pPr>
            <a:r>
              <a:rPr lang="cs-CZ" sz="1800" dirty="0" err="1"/>
              <a:t>Dasch</a:t>
            </a:r>
            <a:r>
              <a:rPr lang="cs-CZ" sz="1800" dirty="0"/>
              <a:t> později napsal knihu o jeho zapojení do operace </a:t>
            </a:r>
            <a:r>
              <a:rPr lang="cs-CZ" sz="1800" dirty="0" err="1"/>
              <a:t>Pastorius</a:t>
            </a:r>
            <a:r>
              <a:rPr lang="cs-CZ" sz="1800" dirty="0"/>
              <a:t> a zemřel v roce 1992 v </a:t>
            </a:r>
            <a:r>
              <a:rPr lang="cs-CZ" sz="1800" dirty="0" err="1"/>
              <a:t>Ludwigshafenu</a:t>
            </a:r>
            <a:r>
              <a:rPr lang="cs-CZ" sz="1800" dirty="0"/>
              <a:t> ve věku 89 let. Burger zemřel 9. října 1975 ve věku 69 let.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DA3583A-7B1F-478E-9436-664F48A1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6816"/>
            <a:ext cx="4864579" cy="32501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129C06A-51B1-4894-A85C-82E364BA0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953" y="2631554"/>
            <a:ext cx="4733677" cy="37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6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784</Words>
  <Application>Microsoft Office PowerPoint</Application>
  <PresentationFormat>Širokoúhlá obrazovka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Operace Pastorius teroristický útok na USA</vt:lpstr>
      <vt:lpstr>Operace Pastorius teroristický útok na USA</vt:lpstr>
      <vt:lpstr>Plán operace Pastorius</vt:lpstr>
      <vt:lpstr>Cíl operace Pastorius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Operace Pastorius teroristický útok na USA</dc:title>
  <dc:creator>Dan Vávra</dc:creator>
  <cp:lastModifiedBy>Účet Microsoft</cp:lastModifiedBy>
  <cp:revision>6</cp:revision>
  <dcterms:created xsi:type="dcterms:W3CDTF">2020-05-02T18:44:10Z</dcterms:created>
  <dcterms:modified xsi:type="dcterms:W3CDTF">2020-05-04T08:47:15Z</dcterms:modified>
</cp:coreProperties>
</file>