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2384587f0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2384587f0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2384587f0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2384587f0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2384587f0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2384587f0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2384587f0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2384587f0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84587f0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84587f0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082650"/>
            <a:ext cx="8520600" cy="88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Historie letounu Concorde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936800" y="4048550"/>
            <a:ext cx="3895500" cy="5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Zuzana Výkrutíková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25" y="2964650"/>
            <a:ext cx="3047050" cy="187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42125" y="285750"/>
            <a:ext cx="3047050" cy="179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313750"/>
            <a:ext cx="8520600" cy="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cs" sz="3200">
                <a:solidFill>
                  <a:srgbClr val="FFFFFF"/>
                </a:solidFill>
              </a:rPr>
              <a:t>British Aircraft Corporation a Sud Aviation</a:t>
            </a:r>
            <a:endParaRPr b="1" sz="3200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BAC = Britská společnost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Sud Aviation = Francouzská společnost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V 90. letech se začaly nezávisle na sobě zabývat výrobou nadzvukového letadla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29. listopadu 1962 = Dohoda těchto společností o společném vývoji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Britové - konstrukce trupu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Francouzi - křídlo a palubu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Vývoj a stavba - 7 let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Dohoda na jméně letounu - </a:t>
            </a:r>
            <a:r>
              <a:rPr b="1" lang="cs" sz="2000">
                <a:solidFill>
                  <a:srgbClr val="FFFFFF"/>
                </a:solidFill>
              </a:rPr>
              <a:t>CONCORDE</a:t>
            </a:r>
            <a:r>
              <a:rPr lang="cs" sz="2000">
                <a:solidFill>
                  <a:srgbClr val="FFFFFF"/>
                </a:solidFill>
              </a:rPr>
              <a:t> = svornost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73850"/>
            <a:ext cx="8520600" cy="7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300"/>
              <a:t>Výjimečnosti letounu Concorde</a:t>
            </a:r>
            <a:endParaRPr b="1" sz="33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Elegantní design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Luxus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Extrémní rychlost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Z okénka mohli cestující vidět zakřivení země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Neuvěřitelné pohodlí a služby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Existovala zde pouze 1. třída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Letová hladina = 18 km - krásný výhled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73850"/>
            <a:ext cx="8520600" cy="7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300"/>
              <a:t>První let Concorde</a:t>
            </a:r>
            <a:endParaRPr b="1" sz="3300"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2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2. března 1969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Prototyp 001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Mnoho lidí se přišlo na let podívat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Let trval 28 minut a byl úspěšný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Krátce na to hned necelých 80 objednávek letounů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Do běžného provozu zbývá ale ještě několik let</a:t>
            </a:r>
            <a:endParaRPr sz="20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273850"/>
            <a:ext cx="8520600" cy="7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300"/>
              <a:t>Úpad objednávek</a:t>
            </a:r>
            <a:r>
              <a:rPr b="1" lang="cs" sz="3300"/>
              <a:t> Concorde</a:t>
            </a:r>
            <a:endParaRPr b="1" sz="3300"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Zdražení paliva a neúspornost letounu = Odstup států od objednávek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Americký letecký úřad zakázal přistávání Concorde na některých letištích (důvod - velký hluk)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Nakonec bylo vyrobeno jen 16 letounů Concorde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Několik úspěšných letů už stejně k prodeji nepomohlo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273850"/>
            <a:ext cx="8520600" cy="7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300"/>
              <a:t>25. červenec 2000</a:t>
            </a:r>
            <a:endParaRPr b="1" sz="3300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961975"/>
            <a:ext cx="8520600" cy="37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Concorde společnosti Air France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Let AF4590 (z Paříže do New Yorku)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Než se letoun odlepí od země, praskne mu pneumatika (pravděpodobně kvůli odpadlé součástce jiného letounu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Částky pneumatiky poškodí el. kabel lev. podvozku a spodní část křídla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V poškozeném křídle je palivo, které vzplane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Letoun už nejde zastavit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1 minutu po startu se CONCORDE zřítí přímo na hotel v Paříži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Smrt 100 cestujících, 9 členů posádky a 4 návštěvníků hotelu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cs" sz="2000">
                <a:solidFill>
                  <a:srgbClr val="FFFFFF"/>
                </a:solidFill>
              </a:rPr>
              <a:t>Zastaven provoz všech letounů CONCORDE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