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8" r:id="rId10"/>
    <p:sldId id="267" r:id="rId11"/>
    <p:sldId id="266" r:id="rId12"/>
    <p:sldId id="263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34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3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22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93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8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37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84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4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26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4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1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1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36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6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2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47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89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9794-F8CB-45DC-A32E-AFE3E7DA31AC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A230-A77C-48A7-9C1E-25C4F4530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9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8iTETiSqU" TargetMode="External"/><Relationship Id="rId2" Type="http://schemas.openxmlformats.org/officeDocument/2006/relationships/hyperlink" Target="https://www.youtube.com/watch?v=LUi9NeVmB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Ig_ceCRUj4" TargetMode="External"/><Relationship Id="rId4" Type="http://schemas.openxmlformats.org/officeDocument/2006/relationships/hyperlink" Target="https://www.youtube.com/watch?v=Na6piObEz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62701"/>
          </a:xfrm>
        </p:spPr>
        <p:txBody>
          <a:bodyPr>
            <a:normAutofit/>
          </a:bodyPr>
          <a:lstStyle/>
          <a:p>
            <a:r>
              <a:rPr lang="cs-CZ" sz="8000" dirty="0" smtClean="0"/>
              <a:t>Bedřich Smetana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44891" y="5473336"/>
            <a:ext cx="1907177" cy="10842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 smtClean="0"/>
              <a:t>Adéla Nouzová</a:t>
            </a:r>
          </a:p>
          <a:p>
            <a:pPr algn="l"/>
            <a:r>
              <a:rPr lang="cs-CZ" dirty="0" smtClean="0"/>
              <a:t>4.A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90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Z jabkenické mysliv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2" y="609601"/>
            <a:ext cx="3846480" cy="57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ěla čapková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67" y="609601"/>
            <a:ext cx="4294792" cy="57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342709"/>
          </a:xfrm>
        </p:spPr>
        <p:txBody>
          <a:bodyPr>
            <a:normAutofit/>
          </a:bodyPr>
          <a:lstStyle/>
          <a:p>
            <a:r>
              <a:rPr lang="cs-CZ" dirty="0" smtClean="0"/>
              <a:t>Opery:</a:t>
            </a:r>
          </a:p>
          <a:p>
            <a:pPr lvl="1"/>
            <a:r>
              <a:rPr lang="cs-CZ" dirty="0" smtClean="0">
                <a:effectLst/>
              </a:rPr>
              <a:t>Braniboři </a:t>
            </a:r>
            <a:r>
              <a:rPr lang="cs-CZ" dirty="0">
                <a:effectLst/>
              </a:rPr>
              <a:t>v </a:t>
            </a:r>
            <a:r>
              <a:rPr lang="cs-CZ" dirty="0" smtClean="0">
                <a:effectLst/>
              </a:rPr>
              <a:t>Čechách</a:t>
            </a:r>
          </a:p>
          <a:p>
            <a:pPr lvl="1"/>
            <a:r>
              <a:rPr lang="cs-CZ" dirty="0" smtClean="0">
                <a:effectLst/>
              </a:rPr>
              <a:t>Prodaná nevěsta</a:t>
            </a:r>
          </a:p>
          <a:p>
            <a:pPr lvl="1"/>
            <a:r>
              <a:rPr lang="cs-CZ" dirty="0" smtClean="0">
                <a:effectLst/>
              </a:rPr>
              <a:t>Dalibor</a:t>
            </a:r>
          </a:p>
          <a:p>
            <a:pPr lvl="1"/>
            <a:r>
              <a:rPr lang="cs-CZ" dirty="0" smtClean="0">
                <a:effectLst/>
              </a:rPr>
              <a:t>Libuše</a:t>
            </a:r>
          </a:p>
          <a:p>
            <a:pPr lvl="1"/>
            <a:r>
              <a:rPr lang="cs-CZ" dirty="0" smtClean="0">
                <a:effectLst/>
              </a:rPr>
              <a:t>Dvě vdovy</a:t>
            </a:r>
          </a:p>
          <a:p>
            <a:pPr lvl="1"/>
            <a:r>
              <a:rPr lang="cs-CZ" dirty="0" smtClean="0">
                <a:effectLst/>
              </a:rPr>
              <a:t>Hubička</a:t>
            </a:r>
          </a:p>
          <a:p>
            <a:pPr lvl="1"/>
            <a:r>
              <a:rPr lang="cs-CZ" dirty="0" smtClean="0">
                <a:effectLst/>
              </a:rPr>
              <a:t>Tajemství</a:t>
            </a:r>
          </a:p>
          <a:p>
            <a:pPr lvl="1"/>
            <a:r>
              <a:rPr lang="cs-CZ" dirty="0" smtClean="0">
                <a:effectLst/>
              </a:rPr>
              <a:t>Čertova stěna</a:t>
            </a:r>
          </a:p>
          <a:p>
            <a:pPr lvl="1"/>
            <a:r>
              <a:rPr lang="cs-CZ" dirty="0" smtClean="0">
                <a:effectLst/>
              </a:rPr>
              <a:t>Viola (nedokončená)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6470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342709"/>
          </a:xfrm>
        </p:spPr>
        <p:txBody>
          <a:bodyPr>
            <a:normAutofit/>
          </a:bodyPr>
          <a:lstStyle/>
          <a:p>
            <a:r>
              <a:rPr lang="cs-CZ" dirty="0" smtClean="0"/>
              <a:t>Cyklus </a:t>
            </a:r>
            <a:r>
              <a:rPr lang="cs-CZ" dirty="0"/>
              <a:t>symfonických </a:t>
            </a:r>
            <a:r>
              <a:rPr lang="cs-CZ" dirty="0" smtClean="0"/>
              <a:t>básní – Má vlast:</a:t>
            </a:r>
          </a:p>
          <a:p>
            <a:pPr lvl="1"/>
            <a:r>
              <a:rPr lang="cs-CZ" dirty="0" smtClean="0">
                <a:effectLst/>
              </a:rPr>
              <a:t>Vyšehrad</a:t>
            </a:r>
          </a:p>
          <a:p>
            <a:pPr lvl="1"/>
            <a:r>
              <a:rPr lang="cs-CZ" dirty="0" smtClean="0">
                <a:effectLst/>
              </a:rPr>
              <a:t>Vltava</a:t>
            </a:r>
          </a:p>
          <a:p>
            <a:pPr lvl="1"/>
            <a:r>
              <a:rPr lang="cs-CZ" dirty="0" smtClean="0">
                <a:effectLst/>
              </a:rPr>
              <a:t>Šárka</a:t>
            </a:r>
          </a:p>
          <a:p>
            <a:pPr lvl="1"/>
            <a:r>
              <a:rPr lang="cs-CZ" dirty="0" smtClean="0">
                <a:effectLst/>
              </a:rPr>
              <a:t>Z českých luhů a hájů</a:t>
            </a:r>
          </a:p>
          <a:p>
            <a:pPr lvl="1"/>
            <a:r>
              <a:rPr lang="cs-CZ" dirty="0" smtClean="0">
                <a:effectLst/>
              </a:rPr>
              <a:t>Tábor</a:t>
            </a:r>
          </a:p>
          <a:p>
            <a:pPr lvl="1"/>
            <a:r>
              <a:rPr lang="cs-CZ" dirty="0" smtClean="0">
                <a:effectLst/>
              </a:rPr>
              <a:t>Blaník</a:t>
            </a:r>
          </a:p>
        </p:txBody>
      </p:sp>
    </p:spTree>
    <p:extLst>
      <p:ext uri="{BB962C8B-B14F-4D97-AF65-F5344CB8AC3E}">
        <p14:creationId xmlns:p14="http://schemas.microsoft.com/office/powerpoint/2010/main" val="3463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617030"/>
          </a:xfrm>
        </p:spPr>
        <p:txBody>
          <a:bodyPr>
            <a:normAutofit/>
          </a:bodyPr>
          <a:lstStyle/>
          <a:p>
            <a:r>
              <a:rPr lang="cs-CZ" dirty="0" smtClean="0"/>
              <a:t>Vyšehrad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https://www.youtube.com/watch?v=LUi9NeVmBsI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Vltava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www.youtube.com/watch?v=uI8iTETiSqU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Prodaná nevěsta – proč bychom se netěšili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https://www.youtube.com/watch?v=Na6piObEzws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Braniboři </a:t>
            </a:r>
            <a:r>
              <a:rPr lang="cs-CZ" dirty="0" smtClean="0"/>
              <a:t>v Čechách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https://www.youtube.com/watch?v=IIg_ceCRUj4</a:t>
            </a:r>
            <a:endParaRPr lang="cs-CZ" dirty="0" smtClean="0"/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26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* 2</a:t>
            </a:r>
            <a:r>
              <a:rPr lang="cs-CZ" dirty="0"/>
              <a:t>. března </a:t>
            </a:r>
            <a:r>
              <a:rPr lang="cs-CZ" dirty="0" smtClean="0"/>
              <a:t>1824 – Litomyšl</a:t>
            </a:r>
          </a:p>
          <a:p>
            <a:r>
              <a:rPr lang="cs-CZ" dirty="0" smtClean="0">
                <a:effectLst/>
              </a:rPr>
              <a:t>† </a:t>
            </a:r>
            <a:r>
              <a:rPr lang="cs-CZ" dirty="0" smtClean="0"/>
              <a:t>12</a:t>
            </a:r>
            <a:r>
              <a:rPr lang="cs-CZ" dirty="0"/>
              <a:t>. května </a:t>
            </a:r>
            <a:r>
              <a:rPr lang="cs-CZ" dirty="0" smtClean="0"/>
              <a:t>1884 – Praha</a:t>
            </a:r>
          </a:p>
          <a:p>
            <a:r>
              <a:rPr lang="cs-CZ" dirty="0"/>
              <a:t>Český hudební skladatel období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romantismu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 descr="Bedřich Smetana (před rokem 18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3" y="727166"/>
            <a:ext cx="4610324" cy="5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4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4"/>
            <a:ext cx="10353762" cy="4902926"/>
          </a:xfrm>
        </p:spPr>
        <p:txBody>
          <a:bodyPr/>
          <a:lstStyle/>
          <a:p>
            <a:r>
              <a:rPr lang="cs-CZ" dirty="0" smtClean="0"/>
              <a:t>Rodiče – Barbora a František Smetanovi, oba hudebně nadaní</a:t>
            </a:r>
          </a:p>
          <a:p>
            <a:r>
              <a:rPr lang="cs-CZ" dirty="0" smtClean="0"/>
              <a:t>Měl 5 sourozenců</a:t>
            </a:r>
          </a:p>
          <a:p>
            <a:r>
              <a:rPr lang="cs-CZ" dirty="0" smtClean="0"/>
              <a:t>Jako malý začal hrát na housle</a:t>
            </a:r>
          </a:p>
          <a:p>
            <a:r>
              <a:rPr lang="cs-CZ" dirty="0" smtClean="0"/>
              <a:t>V 5 letech se začal učit hrát na klavír</a:t>
            </a:r>
          </a:p>
          <a:p>
            <a:r>
              <a:rPr lang="cs-CZ" dirty="0" smtClean="0"/>
              <a:t>V 6 letech 1. veřejné vystoupení</a:t>
            </a:r>
          </a:p>
          <a:p>
            <a:r>
              <a:rPr lang="cs-CZ" dirty="0" smtClean="0"/>
              <a:t>V 7 letech napsal první skladbu</a:t>
            </a:r>
          </a:p>
          <a:p>
            <a:pPr lvl="1"/>
            <a:r>
              <a:rPr lang="cs-CZ" dirty="0" smtClean="0"/>
              <a:t>Kvapík D dur </a:t>
            </a:r>
          </a:p>
        </p:txBody>
      </p:sp>
      <p:pic>
        <p:nvPicPr>
          <p:cNvPr id="2050" name="Picture 2" descr="Výsledek obrázku pro barbora a františek smetan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67" y="2750255"/>
            <a:ext cx="3058459" cy="38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barbora a františek smetan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6" y="2760581"/>
            <a:ext cx="2975331" cy="38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4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4"/>
            <a:ext cx="10353762" cy="4902926"/>
          </a:xfrm>
        </p:spPr>
        <p:txBody>
          <a:bodyPr/>
          <a:lstStyle/>
          <a:p>
            <a:r>
              <a:rPr lang="cs-CZ" dirty="0" smtClean="0"/>
              <a:t>1843 – dokončil studia</a:t>
            </a:r>
          </a:p>
          <a:p>
            <a:r>
              <a:rPr lang="cs-CZ" dirty="0" smtClean="0"/>
              <a:t>Otec chtěl, aby se stal úředníkem, či pokračoval ve studiích</a:t>
            </a:r>
          </a:p>
          <a:p>
            <a:r>
              <a:rPr lang="cs-CZ" dirty="0" smtClean="0"/>
              <a:t>Smetana se vzepřel otci a odešel tvořit hudbu do Prahy</a:t>
            </a:r>
          </a:p>
          <a:p>
            <a:r>
              <a:rPr lang="cs-CZ" dirty="0" smtClean="0"/>
              <a:t>1848 – Založil klavírní školu v Praze na Staroměstském náměstí</a:t>
            </a:r>
          </a:p>
          <a:p>
            <a:r>
              <a:rPr lang="cs-CZ" dirty="0">
                <a:effectLst/>
              </a:rPr>
              <a:t>29. srpna </a:t>
            </a:r>
            <a:r>
              <a:rPr lang="cs-CZ" dirty="0" smtClean="0">
                <a:effectLst/>
              </a:rPr>
              <a:t>1849 se oženil s Kateřinou </a:t>
            </a:r>
            <a:r>
              <a:rPr lang="cs-CZ" dirty="0" err="1" smtClean="0">
                <a:effectLst/>
              </a:rPr>
              <a:t>Otílií</a:t>
            </a:r>
            <a:r>
              <a:rPr lang="cs-CZ" dirty="0" smtClean="0">
                <a:effectLst/>
              </a:rPr>
              <a:t> Kolářovou</a:t>
            </a:r>
          </a:p>
          <a:p>
            <a:r>
              <a:rPr lang="cs-CZ" dirty="0" smtClean="0">
                <a:effectLst/>
              </a:rPr>
              <a:t>Měl 4 dcery, 3 zemřely</a:t>
            </a:r>
          </a:p>
          <a:p>
            <a:r>
              <a:rPr lang="cs-CZ" dirty="0" smtClean="0">
                <a:effectLst/>
              </a:rPr>
              <a:t>Na památku zkomponoval skladbu Klavírní trio g moll</a:t>
            </a:r>
            <a:endParaRPr lang="cs-CZ" dirty="0"/>
          </a:p>
        </p:txBody>
      </p:sp>
      <p:pic>
        <p:nvPicPr>
          <p:cNvPr id="2054" name="Picture 6" descr="https://upload.wikimedia.org/wikipedia/commons/thumb/1/14/JPS%C3%B6dermark-KaterinaSmetanova.jpg/220px-JPS%C3%B6dermark-KaterinaSmet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92" y="2890473"/>
            <a:ext cx="3087746" cy="37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342709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</a:rPr>
              <a:t>11. října 1856 odjel </a:t>
            </a:r>
            <a:r>
              <a:rPr lang="pl-PL" dirty="0" smtClean="0">
                <a:effectLst/>
              </a:rPr>
              <a:t>na 5 let do Švédska</a:t>
            </a:r>
          </a:p>
          <a:p>
            <a:r>
              <a:rPr lang="pl-PL" dirty="0" smtClean="0">
                <a:effectLst/>
              </a:rPr>
              <a:t>Dirigent Filharmonické společnosti</a:t>
            </a:r>
          </a:p>
          <a:p>
            <a:r>
              <a:rPr lang="pl-PL" dirty="0" smtClean="0">
                <a:effectLst/>
              </a:rPr>
              <a:t>Vyhledávaný učitel hry na klavír</a:t>
            </a:r>
          </a:p>
          <a:p>
            <a:r>
              <a:rPr lang="pl-PL" dirty="0" smtClean="0">
                <a:effectLst/>
              </a:rPr>
              <a:t>Po 2 letech za ním přijela Kateřina, která trpěla depresemi</a:t>
            </a:r>
          </a:p>
          <a:p>
            <a:r>
              <a:rPr lang="pl-PL" dirty="0" smtClean="0">
                <a:effectLst/>
              </a:rPr>
              <a:t>V květnu 1859 – Kateřina Smetanová zemřela</a:t>
            </a:r>
          </a:p>
          <a:p>
            <a:r>
              <a:rPr lang="pl-PL" dirty="0" smtClean="0">
                <a:effectLst/>
              </a:rPr>
              <a:t>Přes léto 1859 Smetana pobýval u svého bratra</a:t>
            </a:r>
          </a:p>
          <a:p>
            <a:r>
              <a:rPr lang="pl-PL" dirty="0">
                <a:effectLst/>
              </a:rPr>
              <a:t>Seznámil se s jeho švagrovou Barborou Ferdinandovou </a:t>
            </a:r>
            <a:endParaRPr lang="pl-PL" dirty="0" smtClean="0">
              <a:effectLst/>
            </a:endParaRPr>
          </a:p>
          <a:p>
            <a:pPr marL="0" indent="0">
              <a:buNone/>
            </a:pPr>
            <a:r>
              <a:rPr lang="pl-PL" dirty="0" smtClean="0">
                <a:effectLst/>
              </a:rPr>
              <a:t>    a </a:t>
            </a:r>
            <a:r>
              <a:rPr lang="pl-PL" dirty="0">
                <a:effectLst/>
              </a:rPr>
              <a:t>požádal ji o </a:t>
            </a:r>
            <a:r>
              <a:rPr lang="pl-PL" dirty="0" smtClean="0">
                <a:effectLst/>
              </a:rPr>
              <a:t>ruku</a:t>
            </a:r>
          </a:p>
          <a:p>
            <a:r>
              <a:rPr lang="cs-CZ" dirty="0"/>
              <a:t>O rok později se vzali a měli 2 dcery</a:t>
            </a:r>
          </a:p>
          <a:p>
            <a:r>
              <a:rPr lang="pl-PL" dirty="0" smtClean="0">
                <a:effectLst/>
              </a:rPr>
              <a:t>V roce 1861 se vrací zpět do Prahy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098" name="Picture 2" descr="Výsledek obrázku pro barbora betty ferdinand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78" y="1867988"/>
            <a:ext cx="2995574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0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342709"/>
          </a:xfrm>
        </p:spPr>
        <p:txBody>
          <a:bodyPr>
            <a:normAutofit/>
          </a:bodyPr>
          <a:lstStyle/>
          <a:p>
            <a:r>
              <a:rPr lang="pl-PL" dirty="0" smtClean="0">
                <a:effectLst/>
              </a:rPr>
              <a:t>Snažil se více zapojit do kulturního života v Praze</a:t>
            </a:r>
          </a:p>
          <a:p>
            <a:r>
              <a:rPr lang="pl-PL" dirty="0" smtClean="0">
                <a:effectLst/>
              </a:rPr>
              <a:t>Založil hudební školu v paláci Lažanských</a:t>
            </a:r>
          </a:p>
          <a:p>
            <a:r>
              <a:rPr lang="pl-PL" dirty="0" smtClean="0">
                <a:effectLst/>
              </a:rPr>
              <a:t>Stal se hudebním referentem Národních listů</a:t>
            </a:r>
          </a:p>
          <a:p>
            <a:r>
              <a:rPr lang="pl-PL" dirty="0" smtClean="0">
                <a:effectLst/>
              </a:rPr>
              <a:t>Sbormistr Hlaholu</a:t>
            </a:r>
          </a:p>
          <a:p>
            <a:r>
              <a:rPr lang="pl-PL" dirty="0" smtClean="0">
                <a:effectLst/>
              </a:rPr>
              <a:t>Dirigent</a:t>
            </a:r>
          </a:p>
          <a:p>
            <a:r>
              <a:rPr lang="pl-PL" dirty="0" smtClean="0">
                <a:effectLst/>
              </a:rPr>
              <a:t>První kapelník Prozatímního divadla (1866 – 1874)</a:t>
            </a:r>
          </a:p>
          <a:p>
            <a:r>
              <a:rPr lang="pl-PL" dirty="0" smtClean="0">
                <a:effectLst/>
              </a:rPr>
              <a:t>Operní skladatel</a:t>
            </a:r>
          </a:p>
          <a:p>
            <a:pPr lvl="1"/>
            <a:r>
              <a:rPr lang="pl-PL" dirty="0" smtClean="0">
                <a:effectLst/>
              </a:rPr>
              <a:t>Braniboři v Čechách (1863)</a:t>
            </a:r>
          </a:p>
          <a:p>
            <a:pPr lvl="1"/>
            <a:r>
              <a:rPr lang="pl-PL" dirty="0" smtClean="0">
                <a:effectLst/>
              </a:rPr>
              <a:t>Prodaná nevěsta (1866)</a:t>
            </a:r>
          </a:p>
          <a:p>
            <a:pPr lvl="1"/>
            <a:r>
              <a:rPr lang="pl-PL" dirty="0" smtClean="0">
                <a:effectLst/>
              </a:rPr>
              <a:t>Dalibor (1867)</a:t>
            </a:r>
          </a:p>
        </p:txBody>
      </p:sp>
    </p:spTree>
    <p:extLst>
      <p:ext uri="{BB962C8B-B14F-4D97-AF65-F5344CB8AC3E}">
        <p14:creationId xmlns:p14="http://schemas.microsoft.com/office/powerpoint/2010/main" val="266202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888273"/>
            <a:ext cx="10353762" cy="5342709"/>
          </a:xfrm>
        </p:spPr>
        <p:txBody>
          <a:bodyPr>
            <a:normAutofit/>
          </a:bodyPr>
          <a:lstStyle/>
          <a:p>
            <a:r>
              <a:rPr lang="pl-PL" dirty="0" smtClean="0">
                <a:effectLst/>
              </a:rPr>
              <a:t>Po roce 1870 – zdravotní obtíže</a:t>
            </a:r>
          </a:p>
          <a:p>
            <a:r>
              <a:rPr lang="pl-PL" dirty="0" smtClean="0">
                <a:effectLst/>
              </a:rPr>
              <a:t>Přestěhoval se do Jabkenic za svou dcerou Žofií Schwarzovou</a:t>
            </a:r>
          </a:p>
          <a:p>
            <a:r>
              <a:rPr lang="pl-PL" dirty="0" smtClean="0">
                <a:effectLst/>
              </a:rPr>
              <a:t>20. 10. 1874 zcela ohluchl</a:t>
            </a:r>
          </a:p>
          <a:p>
            <a:r>
              <a:rPr lang="pl-PL" dirty="0" smtClean="0">
                <a:effectLst/>
              </a:rPr>
              <a:t>Stejného roku začal pracovat na cyklu symfonických básní – Má vlast</a:t>
            </a:r>
          </a:p>
          <a:p>
            <a:r>
              <a:rPr lang="pl-PL" dirty="0" smtClean="0">
                <a:effectLst/>
              </a:rPr>
              <a:t>11. 6. 1881 bylo otevřeno Národní divadlo Smetanovou Libuší</a:t>
            </a:r>
          </a:p>
          <a:p>
            <a:r>
              <a:rPr lang="pl-PL" dirty="0" smtClean="0">
                <a:effectLst/>
              </a:rPr>
              <a:t>Ke konci roku 1882 – vážné zhoršení zdravotního stavu</a:t>
            </a:r>
          </a:p>
          <a:p>
            <a:r>
              <a:rPr lang="pl-PL" dirty="0" smtClean="0">
                <a:effectLst/>
              </a:rPr>
              <a:t>Po vyhoření Národního divadla (1883) se aktivně účastnil sbírek na jeho otevření</a:t>
            </a:r>
          </a:p>
          <a:p>
            <a:r>
              <a:rPr lang="pl-PL" dirty="0" smtClean="0">
                <a:effectLst/>
              </a:rPr>
              <a:t>18. 11. 1883 se účastnil druhého otevření Národního divadla</a:t>
            </a:r>
          </a:p>
          <a:p>
            <a:r>
              <a:rPr lang="pl-PL" dirty="0" smtClean="0">
                <a:effectLst/>
              </a:rPr>
              <a:t>22. 4. 1884 byl převezen do Ústavu pro choromyslné v Praze</a:t>
            </a:r>
          </a:p>
          <a:p>
            <a:r>
              <a:rPr lang="pl-PL" dirty="0" smtClean="0">
                <a:effectLst/>
              </a:rPr>
              <a:t>12. 5. 1884 zemřel</a:t>
            </a:r>
          </a:p>
          <a:p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665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scontent-prg1-1.xx.fbcdn.net/v/t1.15752-9/74586036_418741992131650_6224385752050958336_n.jpg?_nc_cat=100&amp;_nc_oc=AQkOMD-OoHgaI-3BefDDJnl8smYQVcNrvcc9A-ppdx8CeWJ7h3xgkZpp9WpqqjL0Ero&amp;_nc_ht=scontent-prg1-1.xx&amp;oh=f0d62d1c42e723bd3ca7f9bfcc0a0609&amp;oe=5E9A41B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10353675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1"/>
            <a:ext cx="10353761" cy="609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Image result for jabkenické muzeum bedřicha smetan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92" y="609601"/>
            <a:ext cx="7224366" cy="57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0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403</TotalTime>
  <Words>316</Words>
  <Application>Microsoft Office PowerPoint</Application>
  <PresentationFormat>Širokoúhlá obrazovka</PresentationFormat>
  <Paragraphs>79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Bedřich Smetana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Loomis Czech Republic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Bedřich Smetana</dc:title>
  <dc:creator>Adelka</dc:creator>
  <cp:lastModifiedBy>Adelka</cp:lastModifiedBy>
  <cp:revision>22</cp:revision>
  <dcterms:created xsi:type="dcterms:W3CDTF">2019-12-01T19:24:35Z</dcterms:created>
  <dcterms:modified xsi:type="dcterms:W3CDTF">2020-01-12T20:59:42Z</dcterms:modified>
</cp:coreProperties>
</file>