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669" r:id="rId4"/>
  </p:sldMasterIdLst>
  <p:notesMasterIdLst>
    <p:notesMasterId r:id="rId11"/>
  </p:notesMasterIdLst>
  <p:handoutMasterIdLst>
    <p:handoutMasterId r:id="rId12"/>
  </p:handoutMasterIdLst>
  <p:sldIdLst>
    <p:sldId id="262" r:id="rId5"/>
    <p:sldId id="264" r:id="rId6"/>
    <p:sldId id="265" r:id="rId7"/>
    <p:sldId id="266" r:id="rId8"/>
    <p:sldId id="267" r:id="rId9"/>
    <p:sldId id="268"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65" autoAdjust="0"/>
    <p:restoredTop sz="94660"/>
  </p:normalViewPr>
  <p:slideViewPr>
    <p:cSldViewPr snapToGrid="0">
      <p:cViewPr varScale="1">
        <p:scale>
          <a:sx n="72" d="100"/>
          <a:sy n="72" d="100"/>
        </p:scale>
        <p:origin x="690" y="78"/>
      </p:cViewPr>
      <p:guideLst/>
    </p:cSldViewPr>
  </p:slideViewPr>
  <p:notesTextViewPr>
    <p:cViewPr>
      <p:scale>
        <a:sx n="1" d="1"/>
        <a:sy n="1" d="1"/>
      </p:scale>
      <p:origin x="0" y="0"/>
    </p:cViewPr>
  </p:notesTextViewPr>
  <p:notesViewPr>
    <p:cSldViewPr snapToGrid="0">
      <p:cViewPr varScale="1">
        <p:scale>
          <a:sx n="88" d="100"/>
          <a:sy n="88" d="100"/>
        </p:scale>
        <p:origin x="3822"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é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cs-CZ" dirty="0"/>
          </a:p>
        </p:txBody>
      </p:sp>
      <p:sp>
        <p:nvSpPr>
          <p:cNvPr id="3" name="Zástupný symbol pro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04B2EFC2-0DE4-431C-9BDC-5AA979B0456D}" type="datetime1">
              <a:rPr lang="cs-CZ" smtClean="0"/>
              <a:t>04.04.2020</a:t>
            </a:fld>
            <a:endParaRPr lang="cs-CZ" dirty="0"/>
          </a:p>
        </p:txBody>
      </p:sp>
      <p:sp>
        <p:nvSpPr>
          <p:cNvPr id="4" name="Zástupný symbol pro zápatí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cs-CZ" dirty="0"/>
          </a:p>
        </p:txBody>
      </p:sp>
      <p:sp>
        <p:nvSpPr>
          <p:cNvPr id="5" name="Zástupný symbol pro číslo snímk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D328E3B9-20FD-4A66-B01D-2BA689DD37BB}" type="slidenum">
              <a:rPr lang="cs-CZ" smtClean="0"/>
              <a:t>‹#›</a:t>
            </a:fld>
            <a:endParaRPr lang="cs-CZ" dirty="0"/>
          </a:p>
        </p:txBody>
      </p:sp>
    </p:spTree>
    <p:extLst>
      <p:ext uri="{BB962C8B-B14F-4D97-AF65-F5344CB8AC3E}">
        <p14:creationId xmlns:p14="http://schemas.microsoft.com/office/powerpoint/2010/main" val="31687322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cs-CZ" noProof="0" dirty="0"/>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C68F6A-B658-4BCA-ACFD-C0AD4DEE8C25}" type="datetime1">
              <a:rPr lang="cs-CZ" smtClean="0"/>
              <a:pPr/>
              <a:t>04.04.2020</a:t>
            </a:fld>
            <a:endParaRPr lang="cs-CZ" dirty="0"/>
          </a:p>
        </p:txBody>
      </p:sp>
      <p:sp>
        <p:nvSpPr>
          <p:cNvPr id="4" name="Zástupný symbol obrázku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cs-CZ" noProof="0" dirty="0"/>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cs-CZ" noProof="0" dirty="0"/>
              <a:t>Kliknutím můžete upravit styly předlohy textu.</a:t>
            </a:r>
          </a:p>
          <a:p>
            <a:pPr lvl="1" rtl="0"/>
            <a:r>
              <a:rPr lang="cs-CZ" noProof="0" dirty="0"/>
              <a:t>Druhá úroveň</a:t>
            </a:r>
          </a:p>
          <a:p>
            <a:pPr lvl="2" rtl="0"/>
            <a:r>
              <a:rPr lang="cs-CZ" noProof="0" dirty="0"/>
              <a:t>Třetí úroveň</a:t>
            </a:r>
          </a:p>
          <a:p>
            <a:pPr lvl="3" rtl="0"/>
            <a:r>
              <a:rPr lang="cs-CZ" noProof="0" dirty="0"/>
              <a:t>Čtvrtá úroveň</a:t>
            </a:r>
          </a:p>
          <a:p>
            <a:pPr lvl="4" rtl="0"/>
            <a:r>
              <a:rPr lang="cs-CZ" noProof="0" dirty="0"/>
              <a:t>Pátá úroveň</a:t>
            </a:r>
          </a:p>
        </p:txBody>
      </p:sp>
      <p:sp>
        <p:nvSpPr>
          <p:cNvPr id="6" name="Zástupné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cs-CZ" noProof="0" dirty="0"/>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C275CD8D-B1D9-4658-A4F0-38CA8D83ED5D}" type="slidenum">
              <a:rPr lang="cs-CZ" noProof="0" smtClean="0"/>
              <a:t>‹#›</a:t>
            </a:fld>
            <a:endParaRPr lang="cs-CZ" noProof="0" dirty="0"/>
          </a:p>
        </p:txBody>
      </p:sp>
    </p:spTree>
    <p:extLst>
      <p:ext uri="{BB962C8B-B14F-4D97-AF65-F5344CB8AC3E}">
        <p14:creationId xmlns:p14="http://schemas.microsoft.com/office/powerpoint/2010/main" val="38309802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obrázku snímku 1"/>
          <p:cNvSpPr>
            <a:spLocks noGrp="1" noRot="1" noChangeAspect="1"/>
          </p:cNvSpPr>
          <p:nvPr>
            <p:ph type="sldImg"/>
          </p:nvPr>
        </p:nvSpPr>
        <p:spPr/>
      </p:sp>
      <p:sp>
        <p:nvSpPr>
          <p:cNvPr id="3" name="Zástupný symbol pro poznámky 2"/>
          <p:cNvSpPr>
            <a:spLocks noGrp="1"/>
          </p:cNvSpPr>
          <p:nvPr>
            <p:ph type="body" idx="1"/>
          </p:nvPr>
        </p:nvSpPr>
        <p:spPr/>
        <p:txBody>
          <a:bodyPr rtlCol="0"/>
          <a:lstStyle/>
          <a:p>
            <a:pPr rtl="0"/>
            <a:endParaRPr lang="cs-CZ" dirty="0"/>
          </a:p>
        </p:txBody>
      </p:sp>
      <p:sp>
        <p:nvSpPr>
          <p:cNvPr id="4" name="Zástupný symbol pro číslo snímku 3"/>
          <p:cNvSpPr>
            <a:spLocks noGrp="1"/>
          </p:cNvSpPr>
          <p:nvPr>
            <p:ph type="sldNum" sz="quarter" idx="10"/>
          </p:nvPr>
        </p:nvSpPr>
        <p:spPr/>
        <p:txBody>
          <a:bodyPr rtlCol="0"/>
          <a:lstStyle/>
          <a:p>
            <a:pPr rtl="0"/>
            <a:fld id="{C275CD8D-B1D9-4658-A4F0-38CA8D83ED5D}" type="slidenum">
              <a:rPr lang="cs-CZ" smtClean="0"/>
              <a:t>1</a:t>
            </a:fld>
            <a:endParaRPr lang="cs-CZ" dirty="0"/>
          </a:p>
        </p:txBody>
      </p:sp>
    </p:spTree>
    <p:extLst>
      <p:ext uri="{BB962C8B-B14F-4D97-AF65-F5344CB8AC3E}">
        <p14:creationId xmlns:p14="http://schemas.microsoft.com/office/powerpoint/2010/main" val="3900870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cs-CZ"/>
              <a:t>Kliknutím lze upravit styl.</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a:t>Kliknutím můžete upravit styl předlohy.</a:t>
            </a:r>
            <a:endParaRPr lang="en-US" dirty="0"/>
          </a:p>
        </p:txBody>
      </p:sp>
      <p:sp>
        <p:nvSpPr>
          <p:cNvPr id="4" name="Date Placeholder 3"/>
          <p:cNvSpPr>
            <a:spLocks noGrp="1"/>
          </p:cNvSpPr>
          <p:nvPr>
            <p:ph type="dt" sz="half" idx="10"/>
          </p:nvPr>
        </p:nvSpPr>
        <p:spPr/>
        <p:txBody>
          <a:bodyPr/>
          <a:lstStyle/>
          <a:p>
            <a:pPr rtl="0"/>
            <a:fld id="{1A0C5492-8453-43A8-A2F1-A8E4B270C0CC}" type="datetime1">
              <a:rPr lang="cs-CZ" noProof="0" smtClean="0"/>
              <a:t>04.04.2020</a:t>
            </a:fld>
            <a:endParaRPr lang="cs-CZ" noProof="0" dirty="0"/>
          </a:p>
        </p:txBody>
      </p:sp>
      <p:sp>
        <p:nvSpPr>
          <p:cNvPr id="5" name="Footer Placeholder 4"/>
          <p:cNvSpPr>
            <a:spLocks noGrp="1"/>
          </p:cNvSpPr>
          <p:nvPr>
            <p:ph type="ftr" sz="quarter" idx="11"/>
          </p:nvPr>
        </p:nvSpPr>
        <p:spPr/>
        <p:txBody>
          <a:bodyPr/>
          <a:lstStyle/>
          <a:p>
            <a:pPr rtl="0"/>
            <a:endParaRPr lang="cs-CZ" noProof="0" dirty="0"/>
          </a:p>
        </p:txBody>
      </p:sp>
      <p:sp>
        <p:nvSpPr>
          <p:cNvPr id="6" name="Slide Number Placeholder 5"/>
          <p:cNvSpPr>
            <a:spLocks noGrp="1"/>
          </p:cNvSpPr>
          <p:nvPr>
            <p:ph type="sldNum" sz="quarter" idx="12"/>
          </p:nvPr>
        </p:nvSpPr>
        <p:spPr/>
        <p:txBody>
          <a:bodyPr/>
          <a:lstStyle/>
          <a:p>
            <a:pPr rtl="0"/>
            <a:fld id="{6D22F896-40B5-4ADD-8801-0D06FADFA095}" type="slidenum">
              <a:rPr lang="cs-CZ" noProof="0" smtClean="0"/>
              <a:t>‹#›</a:t>
            </a:fld>
            <a:endParaRPr lang="cs-CZ" noProof="0" dirty="0"/>
          </a:p>
        </p:txBody>
      </p:sp>
    </p:spTree>
    <p:extLst>
      <p:ext uri="{BB962C8B-B14F-4D97-AF65-F5344CB8AC3E}">
        <p14:creationId xmlns:p14="http://schemas.microsoft.com/office/powerpoint/2010/main" val="18930411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ázev a popisek">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pPr rtl="0"/>
            <a:fld id="{846DB5A6-BE2E-4AFC-9420-066CF43A0C10}" type="datetime1">
              <a:rPr lang="cs-CZ" noProof="0" smtClean="0"/>
              <a:t>04.04.2020</a:t>
            </a:fld>
            <a:endParaRPr lang="cs-CZ" noProof="0" dirty="0"/>
          </a:p>
        </p:txBody>
      </p:sp>
      <p:sp>
        <p:nvSpPr>
          <p:cNvPr id="5" name="Footer Placeholder 4"/>
          <p:cNvSpPr>
            <a:spLocks noGrp="1"/>
          </p:cNvSpPr>
          <p:nvPr>
            <p:ph type="ftr" sz="quarter" idx="11"/>
          </p:nvPr>
        </p:nvSpPr>
        <p:spPr/>
        <p:txBody>
          <a:bodyPr/>
          <a:lstStyle/>
          <a:p>
            <a:pPr rtl="0"/>
            <a:endParaRPr lang="cs-CZ" noProof="0" dirty="0"/>
          </a:p>
        </p:txBody>
      </p:sp>
      <p:sp>
        <p:nvSpPr>
          <p:cNvPr id="6" name="Slide Number Placeholder 5"/>
          <p:cNvSpPr>
            <a:spLocks noGrp="1"/>
          </p:cNvSpPr>
          <p:nvPr>
            <p:ph type="sldNum" sz="quarter" idx="12"/>
          </p:nvPr>
        </p:nvSpPr>
        <p:spPr/>
        <p:txBody>
          <a:bodyPr/>
          <a:lstStyle/>
          <a:p>
            <a:pPr rtl="0"/>
            <a:fld id="{6D22F896-40B5-4ADD-8801-0D06FADFA095}" type="slidenum">
              <a:rPr lang="cs-CZ" noProof="0" smtClean="0"/>
              <a:pPr rtl="0"/>
              <a:t>‹#›</a:t>
            </a:fld>
            <a:endParaRPr lang="cs-CZ" noProof="0" dirty="0"/>
          </a:p>
        </p:txBody>
      </p:sp>
    </p:spTree>
    <p:extLst>
      <p:ext uri="{BB962C8B-B14F-4D97-AF65-F5344CB8AC3E}">
        <p14:creationId xmlns:p14="http://schemas.microsoft.com/office/powerpoint/2010/main" val="1260987215"/>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ce s popiske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pPr rtl="0"/>
            <a:fld id="{846DB5A6-BE2E-4AFC-9420-066CF43A0C10}" type="datetime1">
              <a:rPr lang="cs-CZ" noProof="0" smtClean="0"/>
              <a:t>04.04.2020</a:t>
            </a:fld>
            <a:endParaRPr lang="cs-CZ" noProof="0" dirty="0"/>
          </a:p>
        </p:txBody>
      </p:sp>
      <p:sp>
        <p:nvSpPr>
          <p:cNvPr id="5" name="Footer Placeholder 4"/>
          <p:cNvSpPr>
            <a:spLocks noGrp="1"/>
          </p:cNvSpPr>
          <p:nvPr>
            <p:ph type="ftr" sz="quarter" idx="11"/>
          </p:nvPr>
        </p:nvSpPr>
        <p:spPr/>
        <p:txBody>
          <a:bodyPr/>
          <a:lstStyle/>
          <a:p>
            <a:pPr rtl="0"/>
            <a:endParaRPr lang="cs-CZ" noProof="0" dirty="0"/>
          </a:p>
        </p:txBody>
      </p:sp>
      <p:sp>
        <p:nvSpPr>
          <p:cNvPr id="6" name="Slide Number Placeholder 5"/>
          <p:cNvSpPr>
            <a:spLocks noGrp="1"/>
          </p:cNvSpPr>
          <p:nvPr>
            <p:ph type="sldNum" sz="quarter" idx="12"/>
          </p:nvPr>
        </p:nvSpPr>
        <p:spPr/>
        <p:txBody>
          <a:bodyPr/>
          <a:lstStyle/>
          <a:p>
            <a:pPr rtl="0"/>
            <a:fld id="{6D22F896-40B5-4ADD-8801-0D06FADFA095}" type="slidenum">
              <a:rPr lang="cs-CZ" noProof="0" smtClean="0"/>
              <a:pPr rtl="0"/>
              <a:t>‹#›</a:t>
            </a:fld>
            <a:endParaRPr lang="cs-CZ" noProof="0"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2123192418"/>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Jmenovka">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pPr rtl="0"/>
            <a:fld id="{846DB5A6-BE2E-4AFC-9420-066CF43A0C10}" type="datetime1">
              <a:rPr lang="cs-CZ" noProof="0" smtClean="0"/>
              <a:t>04.04.2020</a:t>
            </a:fld>
            <a:endParaRPr lang="cs-CZ" noProof="0" dirty="0"/>
          </a:p>
        </p:txBody>
      </p:sp>
      <p:sp>
        <p:nvSpPr>
          <p:cNvPr id="5" name="Footer Placeholder 4"/>
          <p:cNvSpPr>
            <a:spLocks noGrp="1"/>
          </p:cNvSpPr>
          <p:nvPr>
            <p:ph type="ftr" sz="quarter" idx="11"/>
          </p:nvPr>
        </p:nvSpPr>
        <p:spPr/>
        <p:txBody>
          <a:bodyPr/>
          <a:lstStyle/>
          <a:p>
            <a:pPr rtl="0"/>
            <a:endParaRPr lang="cs-CZ" noProof="0" dirty="0"/>
          </a:p>
        </p:txBody>
      </p:sp>
      <p:sp>
        <p:nvSpPr>
          <p:cNvPr id="6" name="Slide Number Placeholder 5"/>
          <p:cNvSpPr>
            <a:spLocks noGrp="1"/>
          </p:cNvSpPr>
          <p:nvPr>
            <p:ph type="sldNum" sz="quarter" idx="12"/>
          </p:nvPr>
        </p:nvSpPr>
        <p:spPr/>
        <p:txBody>
          <a:bodyPr/>
          <a:lstStyle/>
          <a:p>
            <a:pPr rtl="0"/>
            <a:fld id="{6D22F896-40B5-4ADD-8801-0D06FADFA095}" type="slidenum">
              <a:rPr lang="cs-CZ" noProof="0" smtClean="0"/>
              <a:pPr rtl="0"/>
              <a:t>‹#›</a:t>
            </a:fld>
            <a:endParaRPr lang="cs-CZ" noProof="0" dirty="0"/>
          </a:p>
        </p:txBody>
      </p:sp>
    </p:spTree>
    <p:extLst>
      <p:ext uri="{BB962C8B-B14F-4D97-AF65-F5344CB8AC3E}">
        <p14:creationId xmlns:p14="http://schemas.microsoft.com/office/powerpoint/2010/main" val="3354137855"/>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Jmenovka s citací">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pPr rtl="0"/>
            <a:fld id="{846DB5A6-BE2E-4AFC-9420-066CF43A0C10}" type="datetime1">
              <a:rPr lang="cs-CZ" noProof="0" smtClean="0"/>
              <a:t>04.04.2020</a:t>
            </a:fld>
            <a:endParaRPr lang="cs-CZ" noProof="0" dirty="0"/>
          </a:p>
        </p:txBody>
      </p:sp>
      <p:sp>
        <p:nvSpPr>
          <p:cNvPr id="5" name="Footer Placeholder 4"/>
          <p:cNvSpPr>
            <a:spLocks noGrp="1"/>
          </p:cNvSpPr>
          <p:nvPr>
            <p:ph type="ftr" sz="quarter" idx="11"/>
          </p:nvPr>
        </p:nvSpPr>
        <p:spPr/>
        <p:txBody>
          <a:bodyPr/>
          <a:lstStyle/>
          <a:p>
            <a:pPr rtl="0"/>
            <a:endParaRPr lang="cs-CZ" noProof="0" dirty="0"/>
          </a:p>
        </p:txBody>
      </p:sp>
      <p:sp>
        <p:nvSpPr>
          <p:cNvPr id="6" name="Slide Number Placeholder 5"/>
          <p:cNvSpPr>
            <a:spLocks noGrp="1"/>
          </p:cNvSpPr>
          <p:nvPr>
            <p:ph type="sldNum" sz="quarter" idx="12"/>
          </p:nvPr>
        </p:nvSpPr>
        <p:spPr/>
        <p:txBody>
          <a:bodyPr/>
          <a:lstStyle/>
          <a:p>
            <a:pPr rtl="0"/>
            <a:fld id="{6D22F896-40B5-4ADD-8801-0D06FADFA095}" type="slidenum">
              <a:rPr lang="cs-CZ" noProof="0" smtClean="0"/>
              <a:pPr rtl="0"/>
              <a:t>‹#›</a:t>
            </a:fld>
            <a:endParaRPr lang="cs-CZ" noProof="0"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889096594"/>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Pravda nebo nepravda">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cs-CZ"/>
              <a:t>Kliknutím lze upravit styl.</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cs-CZ"/>
              <a:t>Po kliknutí můžete upravovat styly textu v předloze.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pPr rtl="0"/>
            <a:fld id="{846DB5A6-BE2E-4AFC-9420-066CF43A0C10}" type="datetime1">
              <a:rPr lang="cs-CZ" noProof="0" smtClean="0"/>
              <a:t>04.04.2020</a:t>
            </a:fld>
            <a:endParaRPr lang="cs-CZ" noProof="0" dirty="0"/>
          </a:p>
        </p:txBody>
      </p:sp>
      <p:sp>
        <p:nvSpPr>
          <p:cNvPr id="5" name="Footer Placeholder 4"/>
          <p:cNvSpPr>
            <a:spLocks noGrp="1"/>
          </p:cNvSpPr>
          <p:nvPr>
            <p:ph type="ftr" sz="quarter" idx="11"/>
          </p:nvPr>
        </p:nvSpPr>
        <p:spPr/>
        <p:txBody>
          <a:bodyPr/>
          <a:lstStyle/>
          <a:p>
            <a:pPr rtl="0"/>
            <a:endParaRPr lang="cs-CZ" noProof="0" dirty="0"/>
          </a:p>
        </p:txBody>
      </p:sp>
      <p:sp>
        <p:nvSpPr>
          <p:cNvPr id="6" name="Slide Number Placeholder 5"/>
          <p:cNvSpPr>
            <a:spLocks noGrp="1"/>
          </p:cNvSpPr>
          <p:nvPr>
            <p:ph type="sldNum" sz="quarter" idx="12"/>
          </p:nvPr>
        </p:nvSpPr>
        <p:spPr/>
        <p:txBody>
          <a:bodyPr/>
          <a:lstStyle/>
          <a:p>
            <a:pPr rtl="0"/>
            <a:fld id="{6D22F896-40B5-4ADD-8801-0D06FADFA095}" type="slidenum">
              <a:rPr lang="cs-CZ" noProof="0" smtClean="0"/>
              <a:pPr rtl="0"/>
              <a:t>‹#›</a:t>
            </a:fld>
            <a:endParaRPr lang="cs-CZ" noProof="0" dirty="0"/>
          </a:p>
        </p:txBody>
      </p:sp>
    </p:spTree>
    <p:extLst>
      <p:ext uri="{BB962C8B-B14F-4D97-AF65-F5344CB8AC3E}">
        <p14:creationId xmlns:p14="http://schemas.microsoft.com/office/powerpoint/2010/main" val="4101066829"/>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rtl="0"/>
            <a:fld id="{35ECC989-9EB4-4881-8924-11C2CF40ADAD}" type="datetime1">
              <a:rPr lang="cs-CZ" noProof="0" smtClean="0"/>
              <a:t>04.04.2020</a:t>
            </a:fld>
            <a:endParaRPr lang="cs-CZ" noProof="0" dirty="0"/>
          </a:p>
        </p:txBody>
      </p:sp>
      <p:sp>
        <p:nvSpPr>
          <p:cNvPr id="5" name="Footer Placeholder 4"/>
          <p:cNvSpPr>
            <a:spLocks noGrp="1"/>
          </p:cNvSpPr>
          <p:nvPr>
            <p:ph type="ftr" sz="quarter" idx="11"/>
          </p:nvPr>
        </p:nvSpPr>
        <p:spPr/>
        <p:txBody>
          <a:bodyPr/>
          <a:lstStyle/>
          <a:p>
            <a:pPr rtl="0"/>
            <a:endParaRPr lang="cs-CZ" noProof="0" dirty="0"/>
          </a:p>
        </p:txBody>
      </p:sp>
      <p:sp>
        <p:nvSpPr>
          <p:cNvPr id="6" name="Slide Number Placeholder 5"/>
          <p:cNvSpPr>
            <a:spLocks noGrp="1"/>
          </p:cNvSpPr>
          <p:nvPr>
            <p:ph type="sldNum" sz="quarter" idx="12"/>
          </p:nvPr>
        </p:nvSpPr>
        <p:spPr/>
        <p:txBody>
          <a:bodyPr/>
          <a:lstStyle/>
          <a:p>
            <a:pPr rtl="0"/>
            <a:fld id="{6D22F896-40B5-4ADD-8801-0D06FADFA095}" type="slidenum">
              <a:rPr lang="cs-CZ" noProof="0" smtClean="0"/>
              <a:t>‹#›</a:t>
            </a:fld>
            <a:endParaRPr lang="cs-CZ" noProof="0" dirty="0"/>
          </a:p>
        </p:txBody>
      </p:sp>
    </p:spTree>
    <p:extLst>
      <p:ext uri="{BB962C8B-B14F-4D97-AF65-F5344CB8AC3E}">
        <p14:creationId xmlns:p14="http://schemas.microsoft.com/office/powerpoint/2010/main" val="2521631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cs-CZ"/>
              <a:t>Kliknutím lze upravit styl.</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rtl="0"/>
            <a:fld id="{23F176B8-83A0-44AF-B7E0-8ECAA45EE36D}" type="datetime1">
              <a:rPr lang="cs-CZ" noProof="0" smtClean="0"/>
              <a:t>04.04.2020</a:t>
            </a:fld>
            <a:endParaRPr lang="cs-CZ" noProof="0" dirty="0"/>
          </a:p>
        </p:txBody>
      </p:sp>
      <p:sp>
        <p:nvSpPr>
          <p:cNvPr id="5" name="Footer Placeholder 4"/>
          <p:cNvSpPr>
            <a:spLocks noGrp="1"/>
          </p:cNvSpPr>
          <p:nvPr>
            <p:ph type="ftr" sz="quarter" idx="11"/>
          </p:nvPr>
        </p:nvSpPr>
        <p:spPr/>
        <p:txBody>
          <a:bodyPr/>
          <a:lstStyle/>
          <a:p>
            <a:pPr rtl="0"/>
            <a:endParaRPr lang="cs-CZ" noProof="0" dirty="0"/>
          </a:p>
        </p:txBody>
      </p:sp>
      <p:sp>
        <p:nvSpPr>
          <p:cNvPr id="6" name="Slide Number Placeholder 5"/>
          <p:cNvSpPr>
            <a:spLocks noGrp="1"/>
          </p:cNvSpPr>
          <p:nvPr>
            <p:ph type="sldNum" sz="quarter" idx="12"/>
          </p:nvPr>
        </p:nvSpPr>
        <p:spPr/>
        <p:txBody>
          <a:bodyPr/>
          <a:lstStyle/>
          <a:p>
            <a:pPr rtl="0"/>
            <a:fld id="{6D22F896-40B5-4ADD-8801-0D06FADFA095}" type="slidenum">
              <a:rPr lang="cs-CZ" noProof="0" smtClean="0"/>
              <a:t>‹#›</a:t>
            </a:fld>
            <a:endParaRPr lang="cs-CZ" noProof="0" dirty="0"/>
          </a:p>
        </p:txBody>
      </p:sp>
    </p:spTree>
    <p:extLst>
      <p:ext uri="{BB962C8B-B14F-4D97-AF65-F5344CB8AC3E}">
        <p14:creationId xmlns:p14="http://schemas.microsoft.com/office/powerpoint/2010/main" val="14947343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pPr rtl="0"/>
            <a:fld id="{846DB5A6-BE2E-4AFC-9420-066CF43A0C10}" type="datetime1">
              <a:rPr lang="cs-CZ" noProof="0" smtClean="0"/>
              <a:t>04.04.2020</a:t>
            </a:fld>
            <a:endParaRPr lang="cs-CZ" noProof="0" dirty="0"/>
          </a:p>
        </p:txBody>
      </p:sp>
      <p:sp>
        <p:nvSpPr>
          <p:cNvPr id="5" name="Footer Placeholder 4"/>
          <p:cNvSpPr>
            <a:spLocks noGrp="1"/>
          </p:cNvSpPr>
          <p:nvPr>
            <p:ph type="ftr" sz="quarter" idx="11"/>
          </p:nvPr>
        </p:nvSpPr>
        <p:spPr/>
        <p:txBody>
          <a:bodyPr/>
          <a:lstStyle/>
          <a:p>
            <a:pPr rtl="0"/>
            <a:endParaRPr lang="cs-CZ" noProof="0" dirty="0"/>
          </a:p>
        </p:txBody>
      </p:sp>
      <p:sp>
        <p:nvSpPr>
          <p:cNvPr id="6" name="Slide Number Placeholder 5"/>
          <p:cNvSpPr>
            <a:spLocks noGrp="1"/>
          </p:cNvSpPr>
          <p:nvPr>
            <p:ph type="sldNum" sz="quarter" idx="12"/>
          </p:nvPr>
        </p:nvSpPr>
        <p:spPr/>
        <p:txBody>
          <a:bodyPr/>
          <a:lstStyle/>
          <a:p>
            <a:pPr rtl="0"/>
            <a:fld id="{6D22F896-40B5-4ADD-8801-0D06FADFA095}" type="slidenum">
              <a:rPr lang="cs-CZ" noProof="0" smtClean="0"/>
              <a:pPr rtl="0"/>
              <a:t>‹#›</a:t>
            </a:fld>
            <a:endParaRPr lang="cs-CZ" noProof="0" dirty="0"/>
          </a:p>
        </p:txBody>
      </p:sp>
    </p:spTree>
    <p:extLst>
      <p:ext uri="{BB962C8B-B14F-4D97-AF65-F5344CB8AC3E}">
        <p14:creationId xmlns:p14="http://schemas.microsoft.com/office/powerpoint/2010/main" val="364841442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cs-CZ"/>
              <a:t>Kliknutím lze upravit styl.</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a:t>Po kliknutí můžete upravovat styly textu v předloze.</a:t>
            </a:r>
          </a:p>
        </p:txBody>
      </p:sp>
      <p:sp>
        <p:nvSpPr>
          <p:cNvPr id="4" name="Date Placeholder 3"/>
          <p:cNvSpPr>
            <a:spLocks noGrp="1"/>
          </p:cNvSpPr>
          <p:nvPr>
            <p:ph type="dt" sz="half" idx="10"/>
          </p:nvPr>
        </p:nvSpPr>
        <p:spPr/>
        <p:txBody>
          <a:bodyPr/>
          <a:lstStyle/>
          <a:p>
            <a:pPr rtl="0"/>
            <a:fld id="{C671295C-102E-4224-8BC8-84E5C4764543}" type="datetime1">
              <a:rPr lang="cs-CZ" noProof="0" smtClean="0"/>
              <a:t>04.04.2020</a:t>
            </a:fld>
            <a:endParaRPr lang="cs-CZ" noProof="0" dirty="0"/>
          </a:p>
        </p:txBody>
      </p:sp>
      <p:sp>
        <p:nvSpPr>
          <p:cNvPr id="5" name="Footer Placeholder 4"/>
          <p:cNvSpPr>
            <a:spLocks noGrp="1"/>
          </p:cNvSpPr>
          <p:nvPr>
            <p:ph type="ftr" sz="quarter" idx="11"/>
          </p:nvPr>
        </p:nvSpPr>
        <p:spPr/>
        <p:txBody>
          <a:bodyPr/>
          <a:lstStyle/>
          <a:p>
            <a:pPr rtl="0"/>
            <a:endParaRPr lang="cs-CZ" noProof="0" dirty="0"/>
          </a:p>
        </p:txBody>
      </p:sp>
      <p:sp>
        <p:nvSpPr>
          <p:cNvPr id="6" name="Slide Number Placeholder 5"/>
          <p:cNvSpPr>
            <a:spLocks noGrp="1"/>
          </p:cNvSpPr>
          <p:nvPr>
            <p:ph type="sldNum" sz="quarter" idx="12"/>
          </p:nvPr>
        </p:nvSpPr>
        <p:spPr/>
        <p:txBody>
          <a:bodyPr/>
          <a:lstStyle/>
          <a:p>
            <a:pPr rtl="0"/>
            <a:fld id="{6D22F896-40B5-4ADD-8801-0D06FADFA095}" type="slidenum">
              <a:rPr lang="cs-CZ" noProof="0" smtClean="0"/>
              <a:t>‹#›</a:t>
            </a:fld>
            <a:endParaRPr lang="cs-CZ" noProof="0" dirty="0"/>
          </a:p>
        </p:txBody>
      </p:sp>
    </p:spTree>
    <p:extLst>
      <p:ext uri="{BB962C8B-B14F-4D97-AF65-F5344CB8AC3E}">
        <p14:creationId xmlns:p14="http://schemas.microsoft.com/office/powerpoint/2010/main" val="7245448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Date Placeholder 4"/>
          <p:cNvSpPr>
            <a:spLocks noGrp="1"/>
          </p:cNvSpPr>
          <p:nvPr>
            <p:ph type="dt" sz="half" idx="10"/>
          </p:nvPr>
        </p:nvSpPr>
        <p:spPr/>
        <p:txBody>
          <a:bodyPr/>
          <a:lstStyle/>
          <a:p>
            <a:pPr rtl="0"/>
            <a:fld id="{0A52B29C-6A2F-41CB-B9DB-3A48CD50E72A}" type="datetime1">
              <a:rPr lang="cs-CZ" noProof="0" smtClean="0"/>
              <a:t>04.04.2020</a:t>
            </a:fld>
            <a:endParaRPr lang="cs-CZ" noProof="0" dirty="0"/>
          </a:p>
        </p:txBody>
      </p:sp>
      <p:sp>
        <p:nvSpPr>
          <p:cNvPr id="6" name="Footer Placeholder 5"/>
          <p:cNvSpPr>
            <a:spLocks noGrp="1"/>
          </p:cNvSpPr>
          <p:nvPr>
            <p:ph type="ftr" sz="quarter" idx="11"/>
          </p:nvPr>
        </p:nvSpPr>
        <p:spPr/>
        <p:txBody>
          <a:bodyPr/>
          <a:lstStyle/>
          <a:p>
            <a:pPr rtl="0"/>
            <a:endParaRPr lang="cs-CZ" noProof="0" dirty="0"/>
          </a:p>
        </p:txBody>
      </p:sp>
      <p:sp>
        <p:nvSpPr>
          <p:cNvPr id="7" name="Slide Number Placeholder 6"/>
          <p:cNvSpPr>
            <a:spLocks noGrp="1"/>
          </p:cNvSpPr>
          <p:nvPr>
            <p:ph type="sldNum" sz="quarter" idx="12"/>
          </p:nvPr>
        </p:nvSpPr>
        <p:spPr/>
        <p:txBody>
          <a:bodyPr/>
          <a:lstStyle/>
          <a:p>
            <a:pPr rtl="0"/>
            <a:fld id="{6D22F896-40B5-4ADD-8801-0D06FADFA095}" type="slidenum">
              <a:rPr lang="cs-CZ" noProof="0" smtClean="0"/>
              <a:t>‹#›</a:t>
            </a:fld>
            <a:endParaRPr lang="cs-CZ" noProof="0" dirty="0"/>
          </a:p>
        </p:txBody>
      </p:sp>
    </p:spTree>
    <p:extLst>
      <p:ext uri="{BB962C8B-B14F-4D97-AF65-F5344CB8AC3E}">
        <p14:creationId xmlns:p14="http://schemas.microsoft.com/office/powerpoint/2010/main" val="21543141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a:t>Kliknutím lze upravit styl.</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pPr rtl="0"/>
            <a:fld id="{30845B44-9FAE-4912-BCA7-ADA72F33CA8F}" type="datetime1">
              <a:rPr lang="cs-CZ" noProof="0" smtClean="0"/>
              <a:t>04.04.2020</a:t>
            </a:fld>
            <a:endParaRPr lang="cs-CZ" noProof="0" dirty="0"/>
          </a:p>
        </p:txBody>
      </p:sp>
      <p:sp>
        <p:nvSpPr>
          <p:cNvPr id="8" name="Footer Placeholder 7"/>
          <p:cNvSpPr>
            <a:spLocks noGrp="1"/>
          </p:cNvSpPr>
          <p:nvPr>
            <p:ph type="ftr" sz="quarter" idx="11"/>
          </p:nvPr>
        </p:nvSpPr>
        <p:spPr/>
        <p:txBody>
          <a:bodyPr/>
          <a:lstStyle/>
          <a:p>
            <a:pPr rtl="0"/>
            <a:endParaRPr lang="cs-CZ" noProof="0" dirty="0"/>
          </a:p>
        </p:txBody>
      </p:sp>
      <p:sp>
        <p:nvSpPr>
          <p:cNvPr id="9" name="Slide Number Placeholder 8"/>
          <p:cNvSpPr>
            <a:spLocks noGrp="1"/>
          </p:cNvSpPr>
          <p:nvPr>
            <p:ph type="sldNum" sz="quarter" idx="12"/>
          </p:nvPr>
        </p:nvSpPr>
        <p:spPr/>
        <p:txBody>
          <a:bodyPr/>
          <a:lstStyle/>
          <a:p>
            <a:pPr rtl="0"/>
            <a:fld id="{6D22F896-40B5-4ADD-8801-0D06FADFA095}" type="slidenum">
              <a:rPr lang="cs-CZ" noProof="0" smtClean="0"/>
              <a:t>‹#›</a:t>
            </a:fld>
            <a:endParaRPr lang="cs-CZ" noProof="0" dirty="0"/>
          </a:p>
        </p:txBody>
      </p:sp>
    </p:spTree>
    <p:extLst>
      <p:ext uri="{BB962C8B-B14F-4D97-AF65-F5344CB8AC3E}">
        <p14:creationId xmlns:p14="http://schemas.microsoft.com/office/powerpoint/2010/main" val="679529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pPr rtl="0"/>
            <a:fld id="{0538B2F9-6916-4C7F-80B0-EC0C13C0BF74}" type="datetime1">
              <a:rPr lang="cs-CZ" noProof="0" smtClean="0"/>
              <a:t>04.04.2020</a:t>
            </a:fld>
            <a:endParaRPr lang="cs-CZ" noProof="0" dirty="0"/>
          </a:p>
        </p:txBody>
      </p:sp>
      <p:sp>
        <p:nvSpPr>
          <p:cNvPr id="4" name="Footer Placeholder 3"/>
          <p:cNvSpPr>
            <a:spLocks noGrp="1"/>
          </p:cNvSpPr>
          <p:nvPr>
            <p:ph type="ftr" sz="quarter" idx="11"/>
          </p:nvPr>
        </p:nvSpPr>
        <p:spPr/>
        <p:txBody>
          <a:bodyPr/>
          <a:lstStyle/>
          <a:p>
            <a:pPr rtl="0"/>
            <a:endParaRPr lang="cs-CZ" noProof="0" dirty="0"/>
          </a:p>
        </p:txBody>
      </p:sp>
      <p:sp>
        <p:nvSpPr>
          <p:cNvPr id="5" name="Slide Number Placeholder 4"/>
          <p:cNvSpPr>
            <a:spLocks noGrp="1"/>
          </p:cNvSpPr>
          <p:nvPr>
            <p:ph type="sldNum" sz="quarter" idx="12"/>
          </p:nvPr>
        </p:nvSpPr>
        <p:spPr/>
        <p:txBody>
          <a:bodyPr/>
          <a:lstStyle/>
          <a:p>
            <a:pPr rtl="0"/>
            <a:fld id="{6D22F896-40B5-4ADD-8801-0D06FADFA095}" type="slidenum">
              <a:rPr lang="cs-CZ" noProof="0" smtClean="0"/>
              <a:t>‹#›</a:t>
            </a:fld>
            <a:endParaRPr lang="cs-CZ" noProof="0" dirty="0"/>
          </a:p>
        </p:txBody>
      </p:sp>
    </p:spTree>
    <p:extLst>
      <p:ext uri="{BB962C8B-B14F-4D97-AF65-F5344CB8AC3E}">
        <p14:creationId xmlns:p14="http://schemas.microsoft.com/office/powerpoint/2010/main" val="7616634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rtl="0"/>
            <a:fld id="{846DB5A6-BE2E-4AFC-9420-066CF43A0C10}" type="datetime1">
              <a:rPr lang="cs-CZ" noProof="0" smtClean="0"/>
              <a:t>04.04.2020</a:t>
            </a:fld>
            <a:endParaRPr lang="cs-CZ" noProof="0" dirty="0"/>
          </a:p>
        </p:txBody>
      </p:sp>
      <p:sp>
        <p:nvSpPr>
          <p:cNvPr id="3" name="Footer Placeholder 2"/>
          <p:cNvSpPr>
            <a:spLocks noGrp="1"/>
          </p:cNvSpPr>
          <p:nvPr>
            <p:ph type="ftr" sz="quarter" idx="11"/>
          </p:nvPr>
        </p:nvSpPr>
        <p:spPr/>
        <p:txBody>
          <a:bodyPr/>
          <a:lstStyle/>
          <a:p>
            <a:pPr rtl="0"/>
            <a:endParaRPr lang="cs-CZ" noProof="0" dirty="0"/>
          </a:p>
        </p:txBody>
      </p:sp>
      <p:sp>
        <p:nvSpPr>
          <p:cNvPr id="4" name="Slide Number Placeholder 3"/>
          <p:cNvSpPr>
            <a:spLocks noGrp="1"/>
          </p:cNvSpPr>
          <p:nvPr>
            <p:ph type="sldNum" sz="quarter" idx="12"/>
          </p:nvPr>
        </p:nvSpPr>
        <p:spPr/>
        <p:txBody>
          <a:bodyPr/>
          <a:lstStyle/>
          <a:p>
            <a:pPr rtl="0"/>
            <a:fld id="{6D22F896-40B5-4ADD-8801-0D06FADFA095}" type="slidenum">
              <a:rPr lang="cs-CZ" noProof="0" smtClean="0"/>
              <a:pPr rtl="0"/>
              <a:t>‹#›</a:t>
            </a:fld>
            <a:endParaRPr lang="cs-CZ" noProof="0" dirty="0"/>
          </a:p>
        </p:txBody>
      </p:sp>
    </p:spTree>
    <p:extLst>
      <p:ext uri="{BB962C8B-B14F-4D97-AF65-F5344CB8AC3E}">
        <p14:creationId xmlns:p14="http://schemas.microsoft.com/office/powerpoint/2010/main" val="3822245195"/>
      </p:ext>
    </p:extLst>
  </p:cSld>
  <p:clrMapOvr>
    <a:masterClrMapping/>
  </p:clrMapOvr>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cs-CZ"/>
              <a:t>Kliknutím lze upravit styl.</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pPr rtl="0"/>
            <a:fld id="{084585EF-57E6-49A3-929F-C47EC85ECA8B}" type="datetime1">
              <a:rPr lang="cs-CZ" noProof="0" smtClean="0"/>
              <a:t>04.04.2020</a:t>
            </a:fld>
            <a:endParaRPr lang="cs-CZ" noProof="0" dirty="0"/>
          </a:p>
        </p:txBody>
      </p:sp>
      <p:sp>
        <p:nvSpPr>
          <p:cNvPr id="6" name="Footer Placeholder 5"/>
          <p:cNvSpPr>
            <a:spLocks noGrp="1"/>
          </p:cNvSpPr>
          <p:nvPr>
            <p:ph type="ftr" sz="quarter" idx="11"/>
          </p:nvPr>
        </p:nvSpPr>
        <p:spPr/>
        <p:txBody>
          <a:bodyPr/>
          <a:lstStyle/>
          <a:p>
            <a:pPr rtl="0"/>
            <a:endParaRPr lang="cs-CZ" noProof="0" dirty="0"/>
          </a:p>
        </p:txBody>
      </p:sp>
      <p:sp>
        <p:nvSpPr>
          <p:cNvPr id="7" name="Slide Number Placeholder 6"/>
          <p:cNvSpPr>
            <a:spLocks noGrp="1"/>
          </p:cNvSpPr>
          <p:nvPr>
            <p:ph type="sldNum" sz="quarter" idx="12"/>
          </p:nvPr>
        </p:nvSpPr>
        <p:spPr/>
        <p:txBody>
          <a:bodyPr/>
          <a:lstStyle/>
          <a:p>
            <a:pPr rtl="0"/>
            <a:fld id="{6D22F896-40B5-4ADD-8801-0D06FADFA095}" type="slidenum">
              <a:rPr lang="cs-CZ" noProof="0" smtClean="0"/>
              <a:t>‹#›</a:t>
            </a:fld>
            <a:endParaRPr lang="cs-CZ" noProof="0" dirty="0"/>
          </a:p>
        </p:txBody>
      </p:sp>
    </p:spTree>
    <p:extLst>
      <p:ext uri="{BB962C8B-B14F-4D97-AF65-F5344CB8AC3E}">
        <p14:creationId xmlns:p14="http://schemas.microsoft.com/office/powerpoint/2010/main" val="31486404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cs-CZ"/>
              <a:t>Kliknutím lze upravit styl.</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cs-CZ"/>
              <a:t>Kliknutím na ikonu přidáte obrázek.</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a:t>Po kliknutí můžete upravovat styly textu v předloze.</a:t>
            </a:r>
          </a:p>
        </p:txBody>
      </p:sp>
      <p:sp>
        <p:nvSpPr>
          <p:cNvPr id="5" name="Date Placeholder 4"/>
          <p:cNvSpPr>
            <a:spLocks noGrp="1"/>
          </p:cNvSpPr>
          <p:nvPr>
            <p:ph type="dt" sz="half" idx="10"/>
          </p:nvPr>
        </p:nvSpPr>
        <p:spPr/>
        <p:txBody>
          <a:bodyPr/>
          <a:lstStyle/>
          <a:p>
            <a:pPr rtl="0"/>
            <a:fld id="{254A7780-AFBE-4B8F-A27F-A6C369B6D5FE}" type="datetime1">
              <a:rPr lang="cs-CZ" noProof="0" smtClean="0"/>
              <a:t>04.04.2020</a:t>
            </a:fld>
            <a:endParaRPr lang="cs-CZ" noProof="0" dirty="0"/>
          </a:p>
        </p:txBody>
      </p:sp>
      <p:sp>
        <p:nvSpPr>
          <p:cNvPr id="6" name="Footer Placeholder 5"/>
          <p:cNvSpPr>
            <a:spLocks noGrp="1"/>
          </p:cNvSpPr>
          <p:nvPr>
            <p:ph type="ftr" sz="quarter" idx="11"/>
          </p:nvPr>
        </p:nvSpPr>
        <p:spPr/>
        <p:txBody>
          <a:bodyPr/>
          <a:lstStyle/>
          <a:p>
            <a:pPr rtl="0"/>
            <a:endParaRPr lang="cs-CZ" noProof="0" dirty="0"/>
          </a:p>
        </p:txBody>
      </p:sp>
      <p:sp>
        <p:nvSpPr>
          <p:cNvPr id="7" name="Slide Number Placeholder 6"/>
          <p:cNvSpPr>
            <a:spLocks noGrp="1"/>
          </p:cNvSpPr>
          <p:nvPr>
            <p:ph type="sldNum" sz="quarter" idx="12"/>
          </p:nvPr>
        </p:nvSpPr>
        <p:spPr/>
        <p:txBody>
          <a:bodyPr/>
          <a:lstStyle/>
          <a:p>
            <a:pPr rtl="0"/>
            <a:fld id="{6D22F896-40B5-4ADD-8801-0D06FADFA095}" type="slidenum">
              <a:rPr lang="cs-CZ" noProof="0" smtClean="0"/>
              <a:t>‹#›</a:t>
            </a:fld>
            <a:endParaRPr lang="cs-CZ" noProof="0" dirty="0"/>
          </a:p>
        </p:txBody>
      </p:sp>
    </p:spTree>
    <p:extLst>
      <p:ext uri="{BB962C8B-B14F-4D97-AF65-F5344CB8AC3E}">
        <p14:creationId xmlns:p14="http://schemas.microsoft.com/office/powerpoint/2010/main" val="12558031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cs-CZ"/>
              <a:t>Kliknutím lze upravit styl.</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pPr rtl="0"/>
            <a:fld id="{846DB5A6-BE2E-4AFC-9420-066CF43A0C10}" type="datetime1">
              <a:rPr lang="cs-CZ" noProof="0" smtClean="0"/>
              <a:t>04.04.2020</a:t>
            </a:fld>
            <a:endParaRPr lang="cs-CZ" noProof="0"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rtl="0"/>
            <a:endParaRPr lang="cs-CZ" noProof="0"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pPr rtl="0"/>
            <a:fld id="{6D22F896-40B5-4ADD-8801-0D06FADFA095}" type="slidenum">
              <a:rPr lang="cs-CZ" noProof="0" smtClean="0"/>
              <a:pPr rtl="0"/>
              <a:t>‹#›</a:t>
            </a:fld>
            <a:endParaRPr lang="cs-CZ" noProof="0" dirty="0"/>
          </a:p>
        </p:txBody>
      </p:sp>
    </p:spTree>
    <p:extLst>
      <p:ext uri="{BB962C8B-B14F-4D97-AF65-F5344CB8AC3E}">
        <p14:creationId xmlns:p14="http://schemas.microsoft.com/office/powerpoint/2010/main" val="3720724687"/>
      </p:ext>
    </p:extLst>
  </p:cSld>
  <p:clrMap bg1="lt1" tx1="dk1" bg2="lt2" tx2="dk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 id="2147483681" r:id="rId12"/>
    <p:sldLayoutId id="2147483682" r:id="rId13"/>
    <p:sldLayoutId id="2147483683" r:id="rId14"/>
    <p:sldLayoutId id="2147483684" r:id="rId15"/>
    <p:sldLayoutId id="2147483685" r:id="rId16"/>
  </p:sldLayoutIdLst>
  <p:hf sldNum="0" hdr="0" ftr="0" dt="0"/>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duotone>
              <a:schemeClr val="bg2">
                <a:shade val="88000"/>
                <a:hueMod val="106000"/>
                <a:satMod val="140000"/>
                <a:lumMod val="54000"/>
              </a:schemeClr>
              <a:schemeClr val="bg2">
                <a:tint val="98000"/>
                <a:hueMod val="90000"/>
                <a:satMod val="150000"/>
                <a:lumMod val="160000"/>
              </a:schemeClr>
            </a:duotone>
          </a:blip>
          <a:stretch/>
        </a:blip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A6BCF94-F108-4D92-8C4F-CD9273947A31}"/>
              </a:ext>
            </a:extLst>
          </p:cNvPr>
          <p:cNvSpPr>
            <a:spLocks noGrp="1"/>
          </p:cNvSpPr>
          <p:nvPr>
            <p:ph type="title"/>
          </p:nvPr>
        </p:nvSpPr>
        <p:spPr>
          <a:xfrm>
            <a:off x="502340" y="592013"/>
            <a:ext cx="6587573" cy="1478570"/>
          </a:xfrm>
        </p:spPr>
        <p:txBody>
          <a:bodyPr rtlCol="0">
            <a:normAutofit/>
          </a:bodyPr>
          <a:lstStyle/>
          <a:p>
            <a:pPr algn="ctr"/>
            <a:r>
              <a:rPr lang="cs-CZ" sz="3200" i="1" cap="none" dirty="0">
                <a:latin typeface="Palatino Linotype" panose="02040502050505030304" pitchFamily="18" charset="0"/>
              </a:rPr>
              <a:t>Z NEMOCENSKÉHO POJIŠTĚNÍ OSVČ JE POSKYTOVÁNO</a:t>
            </a:r>
          </a:p>
        </p:txBody>
      </p:sp>
      <p:sp>
        <p:nvSpPr>
          <p:cNvPr id="3" name="Zástupný symbol pro obsah 2">
            <a:extLst>
              <a:ext uri="{FF2B5EF4-FFF2-40B4-BE49-F238E27FC236}">
                <a16:creationId xmlns:a16="http://schemas.microsoft.com/office/drawing/2014/main" id="{78399AB7-9E36-4EAD-B44A-9E0CEA24AACE}"/>
              </a:ext>
            </a:extLst>
          </p:cNvPr>
          <p:cNvSpPr>
            <a:spLocks noGrp="1"/>
          </p:cNvSpPr>
          <p:nvPr>
            <p:ph idx="1"/>
          </p:nvPr>
        </p:nvSpPr>
        <p:spPr>
          <a:xfrm>
            <a:off x="5723697" y="2249487"/>
            <a:ext cx="5323714" cy="3541714"/>
          </a:xfrm>
        </p:spPr>
        <p:txBody>
          <a:bodyPr rtlCol="0">
            <a:normAutofit/>
          </a:bodyPr>
          <a:lstStyle/>
          <a:p>
            <a:pPr>
              <a:lnSpc>
                <a:spcPct val="150000"/>
              </a:lnSpc>
            </a:pPr>
            <a:r>
              <a:rPr lang="cs-CZ" dirty="0">
                <a:latin typeface="Palatino Linotype" panose="02040502050505030304" pitchFamily="18" charset="0"/>
              </a:rPr>
              <a:t>nemocenské</a:t>
            </a:r>
          </a:p>
          <a:p>
            <a:pPr>
              <a:lnSpc>
                <a:spcPct val="150000"/>
              </a:lnSpc>
            </a:pPr>
            <a:r>
              <a:rPr lang="cs-CZ" dirty="0">
                <a:latin typeface="Palatino Linotype" panose="02040502050505030304" pitchFamily="18" charset="0"/>
              </a:rPr>
              <a:t>peněžitá pomoc v mateřství (PPM)</a:t>
            </a:r>
          </a:p>
          <a:p>
            <a:pPr>
              <a:lnSpc>
                <a:spcPct val="150000"/>
              </a:lnSpc>
            </a:pPr>
            <a:r>
              <a:rPr lang="cs-CZ" dirty="0">
                <a:latin typeface="Palatino Linotype" panose="02040502050505030304" pitchFamily="18" charset="0"/>
              </a:rPr>
              <a:t>otcovská</a:t>
            </a:r>
          </a:p>
          <a:p>
            <a:pPr>
              <a:lnSpc>
                <a:spcPct val="150000"/>
              </a:lnSpc>
            </a:pPr>
            <a:r>
              <a:rPr lang="cs-CZ" dirty="0">
                <a:latin typeface="Palatino Linotype" panose="02040502050505030304" pitchFamily="18" charset="0"/>
              </a:rPr>
              <a:t>dlouhodobé ošetřovné</a:t>
            </a:r>
          </a:p>
        </p:txBody>
      </p:sp>
    </p:spTree>
    <p:extLst>
      <p:ext uri="{BB962C8B-B14F-4D97-AF65-F5344CB8AC3E}">
        <p14:creationId xmlns:p14="http://schemas.microsoft.com/office/powerpoint/2010/main" val="10948493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1396343-33DC-4172-AD35-1CC8A7172BF4}"/>
              </a:ext>
            </a:extLst>
          </p:cNvPr>
          <p:cNvSpPr>
            <a:spLocks noGrp="1"/>
          </p:cNvSpPr>
          <p:nvPr>
            <p:ph type="title"/>
          </p:nvPr>
        </p:nvSpPr>
        <p:spPr>
          <a:xfrm>
            <a:off x="1141413" y="386604"/>
            <a:ext cx="9905998" cy="1478570"/>
          </a:xfrm>
        </p:spPr>
        <p:txBody>
          <a:bodyPr>
            <a:normAutofit/>
          </a:bodyPr>
          <a:lstStyle/>
          <a:p>
            <a:r>
              <a:rPr lang="cs-CZ" sz="3200" i="1" dirty="0">
                <a:latin typeface="Palatino Linotype" panose="02040502050505030304" pitchFamily="18" charset="0"/>
              </a:rPr>
              <a:t>Výše dávek poskytovaných OSVČ z nemocenského pojištění:</a:t>
            </a:r>
          </a:p>
        </p:txBody>
      </p:sp>
      <p:sp>
        <p:nvSpPr>
          <p:cNvPr id="3" name="Zástupný obsah 2">
            <a:extLst>
              <a:ext uri="{FF2B5EF4-FFF2-40B4-BE49-F238E27FC236}">
                <a16:creationId xmlns:a16="http://schemas.microsoft.com/office/drawing/2014/main" id="{7DA4540C-D765-4017-BA8F-0F3AE9CD28D4}"/>
              </a:ext>
            </a:extLst>
          </p:cNvPr>
          <p:cNvSpPr>
            <a:spLocks noGrp="1"/>
          </p:cNvSpPr>
          <p:nvPr>
            <p:ph idx="1"/>
          </p:nvPr>
        </p:nvSpPr>
        <p:spPr>
          <a:xfrm>
            <a:off x="1141413" y="1865173"/>
            <a:ext cx="9905999" cy="4283835"/>
          </a:xfrm>
        </p:spPr>
        <p:txBody>
          <a:bodyPr>
            <a:noAutofit/>
          </a:bodyPr>
          <a:lstStyle/>
          <a:p>
            <a:pPr marL="0" indent="0">
              <a:buNone/>
            </a:pPr>
            <a:r>
              <a:rPr lang="cs-CZ" sz="1600" dirty="0">
                <a:latin typeface="Palatino Linotype" panose="02040502050505030304" pitchFamily="18" charset="0"/>
              </a:rPr>
              <a:t>Výše nemocenského za kalendářní den činí:</a:t>
            </a:r>
          </a:p>
          <a:p>
            <a:pPr marL="342900" indent="-342900">
              <a:buFont typeface="+mj-lt"/>
              <a:buAutoNum type="alphaLcParenR"/>
            </a:pPr>
            <a:r>
              <a:rPr lang="cs-CZ" sz="1600" dirty="0">
                <a:latin typeface="Palatino Linotype" panose="02040502050505030304" pitchFamily="18" charset="0"/>
              </a:rPr>
              <a:t>60 % denního vyměřovacího základu  od 15. do 30. kalendářního dne trvání dočasné pracovní neschopnosti nebo nařízené karantény,</a:t>
            </a:r>
          </a:p>
          <a:p>
            <a:pPr marL="342900" indent="-342900">
              <a:buFont typeface="+mj-lt"/>
              <a:buAutoNum type="alphaLcParenR"/>
            </a:pPr>
            <a:r>
              <a:rPr lang="cs-CZ" sz="1600" dirty="0">
                <a:latin typeface="Palatino Linotype" panose="02040502050505030304" pitchFamily="18" charset="0"/>
              </a:rPr>
              <a:t>66 % denního vyměřovacího základu od 31. do 60. kalendářního dne trvání dočasné pracovní neschopnosti nebo nařízené karantény,</a:t>
            </a:r>
          </a:p>
          <a:p>
            <a:pPr marL="342900" indent="-342900">
              <a:buFont typeface="+mj-lt"/>
              <a:buAutoNum type="alphaLcParenR"/>
            </a:pPr>
            <a:r>
              <a:rPr lang="cs-CZ" sz="1600" dirty="0">
                <a:latin typeface="Palatino Linotype" panose="02040502050505030304" pitchFamily="18" charset="0"/>
              </a:rPr>
              <a:t>72 % denního vyměřovacího základu od 61. kalendářního dne trvání dočasné pracovní neschopnosti nebo nařízené karantény.</a:t>
            </a:r>
          </a:p>
          <a:p>
            <a:pPr marL="0" indent="0">
              <a:buNone/>
            </a:pPr>
            <a:r>
              <a:rPr lang="cs-CZ" sz="1600" dirty="0">
                <a:latin typeface="Palatino Linotype" panose="02040502050505030304" pitchFamily="18" charset="0"/>
              </a:rPr>
              <a:t>Jestliže si OSVČ přivodila dočasnou pracovní neschopnost zaviněnou účastí ve rvačce, výše nemocenského za kalendářní den se sníží na 50 % denní dávky.</a:t>
            </a:r>
          </a:p>
          <a:p>
            <a:r>
              <a:rPr lang="cs-CZ" sz="1600" dirty="0">
                <a:latin typeface="Palatino Linotype" panose="02040502050505030304" pitchFamily="18" charset="0"/>
              </a:rPr>
              <a:t>Výše PPM a otcovské za kalendářní den činí 70 % denního vyměřovacího základu.</a:t>
            </a:r>
          </a:p>
          <a:p>
            <a:r>
              <a:rPr lang="cs-CZ" sz="1600" dirty="0">
                <a:latin typeface="Palatino Linotype" panose="02040502050505030304" pitchFamily="18" charset="0"/>
              </a:rPr>
              <a:t>Výše dlouhodobého ošetřovného za kalendářní den činí 60 % denního vyměřovacího základu.</a:t>
            </a:r>
          </a:p>
        </p:txBody>
      </p:sp>
    </p:spTree>
    <p:extLst>
      <p:ext uri="{BB962C8B-B14F-4D97-AF65-F5344CB8AC3E}">
        <p14:creationId xmlns:p14="http://schemas.microsoft.com/office/powerpoint/2010/main" val="159131717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DE5C2E-48F2-4AF0-BF8C-393EA8E47EAE}"/>
              </a:ext>
            </a:extLst>
          </p:cNvPr>
          <p:cNvSpPr>
            <a:spLocks noGrp="1"/>
          </p:cNvSpPr>
          <p:nvPr>
            <p:ph type="title"/>
          </p:nvPr>
        </p:nvSpPr>
        <p:spPr/>
        <p:txBody>
          <a:bodyPr>
            <a:normAutofit/>
          </a:bodyPr>
          <a:lstStyle/>
          <a:p>
            <a:r>
              <a:rPr lang="cs-CZ" sz="3200" i="1" dirty="0">
                <a:latin typeface="Palatino Linotype" panose="02040502050505030304" pitchFamily="18" charset="0"/>
              </a:rPr>
              <a:t>Podmínky nároku na nemocenské:</a:t>
            </a:r>
          </a:p>
        </p:txBody>
      </p:sp>
      <p:sp>
        <p:nvSpPr>
          <p:cNvPr id="3" name="Zástupný obsah 2">
            <a:extLst>
              <a:ext uri="{FF2B5EF4-FFF2-40B4-BE49-F238E27FC236}">
                <a16:creationId xmlns:a16="http://schemas.microsoft.com/office/drawing/2014/main" id="{FB3D22CF-C81E-4B1E-B6C5-E184D6057912}"/>
              </a:ext>
            </a:extLst>
          </p:cNvPr>
          <p:cNvSpPr>
            <a:spLocks noGrp="1"/>
          </p:cNvSpPr>
          <p:nvPr>
            <p:ph idx="1"/>
          </p:nvPr>
        </p:nvSpPr>
        <p:spPr/>
        <p:txBody>
          <a:bodyPr>
            <a:normAutofit/>
          </a:bodyPr>
          <a:lstStyle/>
          <a:p>
            <a:pPr marL="0" indent="0">
              <a:buNone/>
            </a:pPr>
            <a:r>
              <a:rPr lang="cs-CZ" sz="1600" dirty="0">
                <a:latin typeface="Palatino Linotype" panose="02040502050505030304" pitchFamily="18" charset="0"/>
              </a:rPr>
              <a:t>Obecné podmínky platné pro zaměstnance platí i pro OSVČ, navíc pak nemocenské náleží pokud:</a:t>
            </a:r>
          </a:p>
          <a:p>
            <a:r>
              <a:rPr lang="cs-CZ" sz="1600" dirty="0">
                <a:latin typeface="Palatino Linotype" panose="02040502050505030304" pitchFamily="18" charset="0"/>
              </a:rPr>
              <a:t>Účast na nemocenském pojištění OSVČ trvala aspoň po dobu tří měsíců bezprostředně předcházejících dni vzniku dočasné pracovní neschopnosti (karantény).</a:t>
            </a:r>
          </a:p>
          <a:p>
            <a:r>
              <a:rPr lang="cs-CZ" sz="1600" dirty="0">
                <a:latin typeface="Palatino Linotype" panose="02040502050505030304" pitchFamily="18" charset="0"/>
              </a:rPr>
              <a:t>OSVČ nevykonává osobně po dobu dočasné pracovní neschopnosti (karantény) samostatnou výdělečnou činnost.</a:t>
            </a:r>
          </a:p>
          <a:p>
            <a:r>
              <a:rPr lang="cs-CZ" sz="1600" dirty="0">
                <a:latin typeface="Palatino Linotype" panose="02040502050505030304" pitchFamily="18" charset="0"/>
              </a:rPr>
              <a:t>Nárok na nemocenské má OSVČ, která byla uznána dočasně práce neschopnou, nebo které byla nařízena karanténa, trvá-li dočasná pracovní neschopnost nebo karanténa déle než 14 kalendářních dní.</a:t>
            </a:r>
          </a:p>
          <a:p>
            <a:pPr marL="0" indent="0">
              <a:buNone/>
            </a:pPr>
            <a:endParaRPr lang="cs-CZ" dirty="0">
              <a:latin typeface="Palatino Linotype" panose="02040502050505030304" pitchFamily="18" charset="0"/>
            </a:endParaRPr>
          </a:p>
        </p:txBody>
      </p:sp>
    </p:spTree>
    <p:extLst>
      <p:ext uri="{BB962C8B-B14F-4D97-AF65-F5344CB8AC3E}">
        <p14:creationId xmlns:p14="http://schemas.microsoft.com/office/powerpoint/2010/main" val="11432998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02C5C8A-A9D5-4F8B-B329-417C7AD3127F}"/>
              </a:ext>
            </a:extLst>
          </p:cNvPr>
          <p:cNvSpPr>
            <a:spLocks noGrp="1"/>
          </p:cNvSpPr>
          <p:nvPr>
            <p:ph type="title"/>
          </p:nvPr>
        </p:nvSpPr>
        <p:spPr/>
        <p:txBody>
          <a:bodyPr>
            <a:normAutofit/>
          </a:bodyPr>
          <a:lstStyle/>
          <a:p>
            <a:r>
              <a:rPr lang="cs-CZ" i="1" dirty="0">
                <a:latin typeface="Palatino Linotype" panose="02040502050505030304" pitchFamily="18" charset="0"/>
              </a:rPr>
              <a:t>Podmínky nároku na peněžitou pomoc v mateřství:</a:t>
            </a:r>
          </a:p>
        </p:txBody>
      </p:sp>
      <p:sp>
        <p:nvSpPr>
          <p:cNvPr id="3" name="Zástupný obsah 2">
            <a:extLst>
              <a:ext uri="{FF2B5EF4-FFF2-40B4-BE49-F238E27FC236}">
                <a16:creationId xmlns:a16="http://schemas.microsoft.com/office/drawing/2014/main" id="{81D6CAA5-64A7-4E6E-A464-6A875534C00E}"/>
              </a:ext>
            </a:extLst>
          </p:cNvPr>
          <p:cNvSpPr>
            <a:spLocks noGrp="1"/>
          </p:cNvSpPr>
          <p:nvPr>
            <p:ph idx="1"/>
          </p:nvPr>
        </p:nvSpPr>
        <p:spPr/>
        <p:txBody>
          <a:bodyPr>
            <a:normAutofit/>
          </a:bodyPr>
          <a:lstStyle/>
          <a:p>
            <a:pPr marL="0" indent="0">
              <a:buNone/>
            </a:pPr>
            <a:r>
              <a:rPr lang="cs-CZ" sz="1600" dirty="0">
                <a:latin typeface="Palatino Linotype" panose="02040502050505030304" pitchFamily="18" charset="0"/>
              </a:rPr>
              <a:t>Obecné podmínky platné pro zaměstnance platí i pro OSVČ. Kromě podmínky trvání účasti na pojištění alespoň po dobu 270 kalendářních dní v posledních dvou letech přede dnem nástupu na peněžitou pomoc v mateřství však:</a:t>
            </a:r>
          </a:p>
          <a:p>
            <a:r>
              <a:rPr lang="cs-CZ" sz="1600" dirty="0">
                <a:latin typeface="Palatino Linotype" panose="02040502050505030304" pitchFamily="18" charset="0"/>
              </a:rPr>
              <a:t>účast na nemocenském pojištění OSVČ musí trvat aspoň po dobu 180 dnů v období jednoho roku přede dnem nástupu na peněžitou pomoc v mateřství (započte se do celkové délky 270 dnů),</a:t>
            </a:r>
          </a:p>
          <a:p>
            <a:r>
              <a:rPr lang="cs-CZ" sz="1600" dirty="0">
                <a:latin typeface="Palatino Linotype" panose="02040502050505030304" pitchFamily="18" charset="0"/>
              </a:rPr>
              <a:t>OSVČ nesmí v době pobírání peněžité pomoci v mateřství vykonávat osobně samostatnou výdělečnou činnost.</a:t>
            </a:r>
          </a:p>
          <a:p>
            <a:endParaRPr lang="cs-CZ" dirty="0"/>
          </a:p>
        </p:txBody>
      </p:sp>
    </p:spTree>
    <p:extLst>
      <p:ext uri="{BB962C8B-B14F-4D97-AF65-F5344CB8AC3E}">
        <p14:creationId xmlns:p14="http://schemas.microsoft.com/office/powerpoint/2010/main" val="20983084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BACE698-8228-4150-AD73-1BC89053F1BB}"/>
              </a:ext>
            </a:extLst>
          </p:cNvPr>
          <p:cNvSpPr>
            <a:spLocks noGrp="1"/>
          </p:cNvSpPr>
          <p:nvPr>
            <p:ph type="title"/>
          </p:nvPr>
        </p:nvSpPr>
        <p:spPr/>
        <p:txBody>
          <a:bodyPr>
            <a:normAutofit/>
          </a:bodyPr>
          <a:lstStyle/>
          <a:p>
            <a:r>
              <a:rPr lang="cs-CZ" sz="3200" i="1" dirty="0">
                <a:latin typeface="Palatino Linotype" panose="02040502050505030304" pitchFamily="18" charset="0"/>
              </a:rPr>
              <a:t>Podmínky nároku na otcovskou:</a:t>
            </a:r>
          </a:p>
        </p:txBody>
      </p:sp>
      <p:sp>
        <p:nvSpPr>
          <p:cNvPr id="3" name="Zástupný obsah 2">
            <a:extLst>
              <a:ext uri="{FF2B5EF4-FFF2-40B4-BE49-F238E27FC236}">
                <a16:creationId xmlns:a16="http://schemas.microsoft.com/office/drawing/2014/main" id="{2F4EEDEE-A53B-4CB9-B64F-59E64A925B46}"/>
              </a:ext>
            </a:extLst>
          </p:cNvPr>
          <p:cNvSpPr>
            <a:spLocks noGrp="1"/>
          </p:cNvSpPr>
          <p:nvPr>
            <p:ph idx="1"/>
          </p:nvPr>
        </p:nvSpPr>
        <p:spPr/>
        <p:txBody>
          <a:bodyPr>
            <a:normAutofit/>
          </a:bodyPr>
          <a:lstStyle/>
          <a:p>
            <a:pPr marL="0" indent="0">
              <a:buNone/>
            </a:pPr>
            <a:r>
              <a:rPr lang="cs-CZ" sz="1600" dirty="0">
                <a:latin typeface="Palatino Linotype" panose="02040502050505030304" pitchFamily="18" charset="0"/>
              </a:rPr>
              <a:t>Otcovská (péče otce o dítě po jeho narození) je dávka nemocenského pojištění, která náleží otci dítěte, případně osobě, která převzala dítě do své péče na základě rozhodnutí příslušného orgánu, pokud dítě ke dni převzetí do péče nedosáhlo 7 let věku. Dávku lze čerpat maximálně 1 týden. Nástup na otcovskou je možný dnem, který si pojištěnec určí v období 6 týdnů ode dne narození dítěte nebo ode dne převzetí dítěte do péče.</a:t>
            </a:r>
          </a:p>
          <a:p>
            <a:pPr marL="0" indent="0">
              <a:buNone/>
            </a:pPr>
            <a:r>
              <a:rPr lang="cs-CZ" sz="1600" dirty="0">
                <a:latin typeface="Palatino Linotype" panose="02040502050505030304" pitchFamily="18" charset="0"/>
              </a:rPr>
              <a:t>Obecné podmínky platné pro zaměstnance platí i pro OSVČ, navíc pak otcovská náleží pokud:</a:t>
            </a:r>
          </a:p>
          <a:p>
            <a:r>
              <a:rPr lang="cs-CZ" sz="1600" dirty="0">
                <a:latin typeface="Palatino Linotype" panose="02040502050505030304" pitchFamily="18" charset="0"/>
              </a:rPr>
              <a:t>Účast na nemocenském pojištění OSVČ trvala aspoň po dobu tří měsíců bezprostředně předcházejících dni nástupu na otcovskou.</a:t>
            </a:r>
          </a:p>
          <a:p>
            <a:r>
              <a:rPr lang="cs-CZ" sz="1600" dirty="0">
                <a:latin typeface="Palatino Linotype" panose="02040502050505030304" pitchFamily="18" charset="0"/>
              </a:rPr>
              <a:t>OSVČ nevykonává osobně po dobu pobírání otcovské samostatnou výdělečnou činnost.</a:t>
            </a:r>
          </a:p>
          <a:p>
            <a:endParaRPr lang="cs-CZ" sz="1600" dirty="0">
              <a:latin typeface="Palatino Linotype" panose="02040502050505030304" pitchFamily="18" charset="0"/>
            </a:endParaRPr>
          </a:p>
        </p:txBody>
      </p:sp>
    </p:spTree>
    <p:extLst>
      <p:ext uri="{BB962C8B-B14F-4D97-AF65-F5344CB8AC3E}">
        <p14:creationId xmlns:p14="http://schemas.microsoft.com/office/powerpoint/2010/main" val="26956467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CE053C-3F05-41B4-B0BF-361B9CCC386F}"/>
              </a:ext>
            </a:extLst>
          </p:cNvPr>
          <p:cNvSpPr>
            <a:spLocks noGrp="1"/>
          </p:cNvSpPr>
          <p:nvPr>
            <p:ph type="title"/>
          </p:nvPr>
        </p:nvSpPr>
        <p:spPr/>
        <p:txBody>
          <a:bodyPr>
            <a:normAutofit/>
          </a:bodyPr>
          <a:lstStyle/>
          <a:p>
            <a:r>
              <a:rPr lang="cs-CZ" sz="3200" i="1" dirty="0">
                <a:latin typeface="Palatino Linotype" panose="02040502050505030304" pitchFamily="18" charset="0"/>
              </a:rPr>
              <a:t>Podmínky nároku na dlouhodobé ošetřovné:</a:t>
            </a:r>
          </a:p>
        </p:txBody>
      </p:sp>
      <p:sp>
        <p:nvSpPr>
          <p:cNvPr id="3" name="Zástupný obsah 2">
            <a:extLst>
              <a:ext uri="{FF2B5EF4-FFF2-40B4-BE49-F238E27FC236}">
                <a16:creationId xmlns:a16="http://schemas.microsoft.com/office/drawing/2014/main" id="{5847D8DC-A034-437F-93F3-4BED186AD375}"/>
              </a:ext>
            </a:extLst>
          </p:cNvPr>
          <p:cNvSpPr>
            <a:spLocks noGrp="1"/>
          </p:cNvSpPr>
          <p:nvPr>
            <p:ph idx="1"/>
          </p:nvPr>
        </p:nvSpPr>
        <p:spPr>
          <a:xfrm>
            <a:off x="1141412" y="1891678"/>
            <a:ext cx="9905999" cy="3541714"/>
          </a:xfrm>
        </p:spPr>
        <p:txBody>
          <a:bodyPr>
            <a:normAutofit/>
          </a:bodyPr>
          <a:lstStyle/>
          <a:p>
            <a:pPr marL="0" indent="0">
              <a:buNone/>
            </a:pPr>
            <a:r>
              <a:rPr lang="cs-CZ" sz="1600" dirty="0">
                <a:latin typeface="Palatino Linotype" panose="02040502050505030304" pitchFamily="18" charset="0"/>
              </a:rPr>
              <a:t>Dlouhodobé ošetřovné je dávka nemocenského pojištění, která náleží ošetřující osobě, pokud pečovala o osobu, u níž vznikla potřeba dlouhodobé péče. Dávku mohou čerpat jen pojištěnci za splnění ostatních podmínek a to po dobu maximálně 90 kalendářních dnů.</a:t>
            </a:r>
          </a:p>
          <a:p>
            <a:pPr marL="0" indent="0">
              <a:buNone/>
            </a:pPr>
            <a:r>
              <a:rPr lang="cs-CZ" sz="1600" dirty="0">
                <a:latin typeface="Palatino Linotype" panose="02040502050505030304" pitchFamily="18" charset="0"/>
              </a:rPr>
              <a:t>Obecné podmínky platné pro zaměstnance platí i pro OSVČ, navíc pak dlouhodobé ošetřovné náleží pokud:</a:t>
            </a:r>
          </a:p>
          <a:p>
            <a:r>
              <a:rPr lang="cs-CZ" sz="1600" dirty="0">
                <a:latin typeface="Palatino Linotype" panose="02040502050505030304" pitchFamily="18" charset="0"/>
              </a:rPr>
              <a:t>Účast na nemocenském pojištění OSVČ trvala aspoň po dobu tří měsíců bezprostředně předcházejících dni nástupu na dlouhodobé ošetřovné.</a:t>
            </a:r>
          </a:p>
          <a:p>
            <a:r>
              <a:rPr lang="cs-CZ" sz="1600" dirty="0">
                <a:latin typeface="Palatino Linotype" panose="02040502050505030304" pitchFamily="18" charset="0"/>
              </a:rPr>
              <a:t>OSVČ nesmí osobně vykonávat po dobu pobírání dlouhodobého ošetřovného samostatnou výdělečnou činnost, ani jinou výdělečnou činnost (např. zaměstnání).</a:t>
            </a:r>
          </a:p>
          <a:p>
            <a:pPr marL="0" indent="0" algn="r">
              <a:buNone/>
            </a:pPr>
            <a:endParaRPr lang="cs-CZ" sz="1600" dirty="0">
              <a:latin typeface="Palatino Linotype" panose="02040502050505030304" pitchFamily="18" charset="0"/>
            </a:endParaRPr>
          </a:p>
          <a:p>
            <a:pPr marL="0" indent="0" algn="r">
              <a:buNone/>
            </a:pPr>
            <a:endParaRPr lang="cs-CZ" sz="1600" dirty="0">
              <a:latin typeface="Palatino Linotype" panose="02040502050505030304" pitchFamily="18" charset="0"/>
            </a:endParaRPr>
          </a:p>
          <a:p>
            <a:endParaRPr lang="cs-CZ" sz="1600" dirty="0">
              <a:latin typeface="Palatino Linotype" panose="02040502050505030304" pitchFamily="18" charset="0"/>
            </a:endParaRPr>
          </a:p>
        </p:txBody>
      </p:sp>
      <p:sp>
        <p:nvSpPr>
          <p:cNvPr id="4" name="TextovéPole 3">
            <a:extLst>
              <a:ext uri="{FF2B5EF4-FFF2-40B4-BE49-F238E27FC236}">
                <a16:creationId xmlns:a16="http://schemas.microsoft.com/office/drawing/2014/main" id="{EC172EB7-98BE-4DEA-BAE0-37DEF40495A4}"/>
              </a:ext>
            </a:extLst>
          </p:cNvPr>
          <p:cNvSpPr txBox="1"/>
          <p:nvPr/>
        </p:nvSpPr>
        <p:spPr>
          <a:xfrm>
            <a:off x="4797288" y="5579166"/>
            <a:ext cx="6409150" cy="923330"/>
          </a:xfrm>
          <a:prstGeom prst="rect">
            <a:avLst/>
          </a:prstGeom>
          <a:noFill/>
        </p:spPr>
        <p:txBody>
          <a:bodyPr wrap="square" rtlCol="0">
            <a:spAutoFit/>
          </a:bodyPr>
          <a:lstStyle/>
          <a:p>
            <a:pPr algn="r"/>
            <a:r>
              <a:rPr lang="cs-CZ" dirty="0">
                <a:latin typeface="Palatino Linotype" panose="02040502050505030304" pitchFamily="18" charset="0"/>
              </a:rPr>
              <a:t>VYPRACOVALA: Karolína Mištová </a:t>
            </a:r>
          </a:p>
          <a:p>
            <a:pPr algn="r"/>
            <a:r>
              <a:rPr lang="cs-CZ" dirty="0">
                <a:latin typeface="Palatino Linotype" panose="02040502050505030304" pitchFamily="18" charset="0"/>
              </a:rPr>
              <a:t>ZDROJ:  https://www.cssz.cz/nemocenske-pojisteni-osvc</a:t>
            </a:r>
          </a:p>
          <a:p>
            <a:endParaRPr lang="cs-CZ" dirty="0"/>
          </a:p>
        </p:txBody>
      </p:sp>
    </p:spTree>
    <p:extLst>
      <p:ext uri="{BB962C8B-B14F-4D97-AF65-F5344CB8AC3E}">
        <p14:creationId xmlns:p14="http://schemas.microsoft.com/office/powerpoint/2010/main" val="3870106527"/>
      </p:ext>
    </p:extLst>
  </p:cSld>
  <p:clrMapOvr>
    <a:masterClrMapping/>
  </p:clrMapOvr>
</p:sld>
</file>

<file path=ppt/theme/theme1.xml><?xml version="1.0" encoding="utf-8"?>
<a:theme xmlns:a="http://schemas.openxmlformats.org/drawingml/2006/main" name="Fazeta">
  <a:themeElements>
    <a:clrScheme name="Faz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z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z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9677210f24a1be23c92c90fd886aa0aa">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60e05723c5c1908df1a1a4ebf11d344e"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Props1.xml><?xml version="1.0" encoding="utf-8"?>
<ds:datastoreItem xmlns:ds="http://schemas.openxmlformats.org/officeDocument/2006/customXml" ds:itemID="{104C6BCC-A38B-4625-90E6-7D3BBA3909A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096F0E7-E7B5-406E-8E94-F0043B2AC7F6}">
  <ds:schemaRefs>
    <ds:schemaRef ds:uri="http://schemas.microsoft.com/sharepoint/v3/contenttype/forms"/>
  </ds:schemaRefs>
</ds:datastoreItem>
</file>

<file path=customXml/itemProps3.xml><?xml version="1.0" encoding="utf-8"?>
<ds:datastoreItem xmlns:ds="http://schemas.openxmlformats.org/officeDocument/2006/customXml" ds:itemID="{AC41CBB0-BAA0-4983-8F2B-E10AF3358DA8}">
  <ds:schemaRefs>
    <ds:schemaRef ds:uri="http://schemas.microsoft.com/office/2006/documentManagement/types"/>
    <ds:schemaRef ds:uri="http://purl.org/dc/terms/"/>
    <ds:schemaRef ds:uri="16c05727-aa75-4e4a-9b5f-8a80a1165891"/>
    <ds:schemaRef ds:uri="http://purl.org/dc/dcmitype/"/>
    <ds:schemaRef ds:uri="http://schemas.microsoft.com/office/infopath/2007/PartnerControls"/>
    <ds:schemaRef ds:uri="http://purl.org/dc/elements/1.1/"/>
    <ds:schemaRef ds:uri="http://schemas.openxmlformats.org/package/2006/metadata/core-properties"/>
    <ds:schemaRef ds:uri="71af3243-3dd4-4a8d-8c0d-dd76da1f02a5"/>
    <ds:schemaRef ds:uri="http://schemas.microsoft.com/office/2006/metadata/properties"/>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emplate>Facet</Template>
  <TotalTime>0</TotalTime>
  <Words>577</Words>
  <Application>Microsoft Office PowerPoint</Application>
  <PresentationFormat>Širokoúhlá obrazovka</PresentationFormat>
  <Paragraphs>36</Paragraphs>
  <Slides>6</Slides>
  <Notes>1</Notes>
  <HiddenSlides>0</HiddenSlides>
  <MMClips>0</MMClips>
  <ScaleCrop>false</ScaleCrop>
  <HeadingPairs>
    <vt:vector size="6" baseType="variant">
      <vt:variant>
        <vt:lpstr>Použitá písma</vt:lpstr>
      </vt:variant>
      <vt:variant>
        <vt:i4>5</vt:i4>
      </vt:variant>
      <vt:variant>
        <vt:lpstr>Motiv</vt:lpstr>
      </vt:variant>
      <vt:variant>
        <vt:i4>1</vt:i4>
      </vt:variant>
      <vt:variant>
        <vt:lpstr>Nadpisy snímků</vt:lpstr>
      </vt:variant>
      <vt:variant>
        <vt:i4>6</vt:i4>
      </vt:variant>
    </vt:vector>
  </HeadingPairs>
  <TitlesOfParts>
    <vt:vector size="12" baseType="lpstr">
      <vt:lpstr>Arial</vt:lpstr>
      <vt:lpstr>Calibri</vt:lpstr>
      <vt:lpstr>Palatino Linotype</vt:lpstr>
      <vt:lpstr>Trebuchet MS</vt:lpstr>
      <vt:lpstr>Wingdings 3</vt:lpstr>
      <vt:lpstr>Fazeta</vt:lpstr>
      <vt:lpstr>Z NEMOCENSKÉHO POJIŠTĚNÍ OSVČ JE POSKYTOVÁNO</vt:lpstr>
      <vt:lpstr>Výše dávek poskytovaných OSVČ z nemocenského pojištění:</vt:lpstr>
      <vt:lpstr>Podmínky nároku na nemocenské:</vt:lpstr>
      <vt:lpstr>Podmínky nároku na peněžitou pomoc v mateřství:</vt:lpstr>
      <vt:lpstr>Podmínky nároku na otcovskou:</vt:lpstr>
      <vt:lpstr>Podmínky nároku na dlouhodobé ošetřovné:</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2020-03-29T09:18:01Z</dcterms:created>
  <dcterms:modified xsi:type="dcterms:W3CDTF">2020-04-04T07:49:09Z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