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D021830-74B5-4607-A3C0-3A860B5B38D1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07BB-DCCD-41E9-9DB1-A6532726B53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8354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1830-74B5-4607-A3C0-3A860B5B38D1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07BB-DCCD-41E9-9DB1-A6532726B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775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1830-74B5-4607-A3C0-3A860B5B38D1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07BB-DCCD-41E9-9DB1-A6532726B533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59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1830-74B5-4607-A3C0-3A860B5B38D1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07BB-DCCD-41E9-9DB1-A6532726B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142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1830-74B5-4607-A3C0-3A860B5B38D1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07BB-DCCD-41E9-9DB1-A6532726B53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610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1830-74B5-4607-A3C0-3A860B5B38D1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07BB-DCCD-41E9-9DB1-A6532726B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091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1830-74B5-4607-A3C0-3A860B5B38D1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07BB-DCCD-41E9-9DB1-A6532726B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66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1830-74B5-4607-A3C0-3A860B5B38D1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07BB-DCCD-41E9-9DB1-A6532726B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05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1830-74B5-4607-A3C0-3A860B5B38D1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07BB-DCCD-41E9-9DB1-A6532726B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73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1830-74B5-4607-A3C0-3A860B5B38D1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07BB-DCCD-41E9-9DB1-A6532726B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083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1830-74B5-4607-A3C0-3A860B5B38D1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07BB-DCCD-41E9-9DB1-A6532726B53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70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D021830-74B5-4607-A3C0-3A860B5B38D1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25607BB-DCCD-41E9-9DB1-A6532726B533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60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Filosofick%C3%BD_skepticismus" TargetMode="External"/><Relationship Id="rId2" Type="http://schemas.openxmlformats.org/officeDocument/2006/relationships/hyperlink" Target="https://cs.wikipedia.org/wiki/Hel%C3%A9nismu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hs.cuni.cz/homer21/helenismus.html" TargetMode="External"/><Relationship Id="rId4" Type="http://schemas.openxmlformats.org/officeDocument/2006/relationships/hyperlink" Target="https://cs.wikipedia.org/wiki/Epikureismushttp: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B3925E-D47D-4676-A840-A36CA3EEB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5073258"/>
            <a:ext cx="7772400" cy="1463040"/>
          </a:xfrm>
        </p:spPr>
        <p:txBody>
          <a:bodyPr>
            <a:normAutofit/>
          </a:bodyPr>
          <a:lstStyle/>
          <a:p>
            <a:r>
              <a:rPr lang="cs-CZ" sz="6000" dirty="0"/>
              <a:t>HELÉNISTICKÉ OBDOBÍ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146FEC-ED0B-4229-BB97-4F989B4F0E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STOICISMUS</a:t>
            </a:r>
          </a:p>
          <a:p>
            <a:r>
              <a:rPr lang="cs-CZ" sz="2400" dirty="0"/>
              <a:t>SKEPTICISMUS</a:t>
            </a:r>
          </a:p>
          <a:p>
            <a:r>
              <a:rPr lang="cs-CZ" sz="2400" dirty="0"/>
              <a:t>EPIKUREISMUS</a:t>
            </a:r>
          </a:p>
        </p:txBody>
      </p:sp>
    </p:spTree>
    <p:extLst>
      <p:ext uri="{BB962C8B-B14F-4D97-AF65-F5344CB8AC3E}">
        <p14:creationId xmlns:p14="http://schemas.microsoft.com/office/powerpoint/2010/main" val="854509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0E361F-7DA6-4B8A-A4D7-7F11B08BD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skepticismus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315754-F5DA-418C-8BA9-318FDD038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976952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 řeckého slova </a:t>
            </a:r>
            <a:r>
              <a:rPr lang="cs-CZ" i="1" dirty="0" err="1"/>
              <a:t>skeptomai</a:t>
            </a:r>
            <a:r>
              <a:rPr lang="cs-CZ" dirty="0"/>
              <a:t> –„pochybuji“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skeptikové ukazovali na relativnost lidského poznání, na jeho formální nedokazatelnost a závislost na různých podmínkách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běžně se za skeptika označuje člověk který: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mají nedůvěřivý postoj nebo smýšlení o všech nebo specifikovaných věcech,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tvrdí, že pravdivé poznání je nemožné,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všechno soustavně kriticky posuzují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6628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2B5621-BDB8-44F8-9CDD-071CD9E86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cs-CZ" dirty="0"/>
              <a:t>skepticismus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036540-3249-4C79-84CA-92FD640AE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předkládá především otázku jestli je nějaké pravdivé poznání vůbec možné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víra v něco nutně neznamená vědění o něčem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vyžaduje aby „základní postoj“ byl zbaven logického omylu, tedy argumentace z nevědomosti založené na nespolehlivých faktech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„je nemožné získat pravdivé poznání, protože neustálým ověřováním se pravda nachází v jakémsi bludném kruhu </a:t>
            </a:r>
            <a:r>
              <a:rPr lang="cs-CZ" dirty="0"/>
              <a:t>(</a:t>
            </a:r>
            <a:r>
              <a:rPr lang="cs-CZ" dirty="0" err="1"/>
              <a:t>diallelus</a:t>
            </a:r>
            <a:r>
              <a:rPr lang="cs-CZ" dirty="0"/>
              <a:t>)</a:t>
            </a:r>
            <a:r>
              <a:rPr lang="cs-CZ" b="1" dirty="0"/>
              <a:t>.“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„já nevím, ani se nedomnívám, že vím“</a:t>
            </a:r>
            <a:r>
              <a:rPr lang="cs-CZ" dirty="0"/>
              <a:t> </a:t>
            </a:r>
            <a:r>
              <a:rPr lang="cs-CZ" dirty="0" err="1"/>
              <a:t>Sókrates</a:t>
            </a:r>
            <a:endParaRPr lang="cs-CZ" b="1" dirty="0"/>
          </a:p>
        </p:txBody>
      </p:sp>
      <p:pic>
        <p:nvPicPr>
          <p:cNvPr id="6146" name="Picture 2" descr="Sokratova busta v Louvru">
            <a:extLst>
              <a:ext uri="{FF2B5EF4-FFF2-40B4-BE49-F238E27FC236}">
                <a16:creationId xmlns:a16="http://schemas.microsoft.com/office/drawing/2014/main" id="{04BE536F-3285-4A98-9E29-94AB82EDE9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94"/>
          <a:stretch/>
        </p:blipFill>
        <p:spPr bwMode="auto">
          <a:xfrm>
            <a:off x="7552266" y="10"/>
            <a:ext cx="463973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296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 result for skepticismus">
            <a:extLst>
              <a:ext uri="{FF2B5EF4-FFF2-40B4-BE49-F238E27FC236}">
                <a16:creationId xmlns:a16="http://schemas.microsoft.com/office/drawing/2014/main" id="{DC37AC1F-63F8-45EA-84D3-F8F3D3EA8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71575" y="68080"/>
            <a:ext cx="9820275" cy="6702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7934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1B9C82-163E-42F4-9078-30A205CC8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50" y="5064912"/>
            <a:ext cx="7772400" cy="1463040"/>
          </a:xfrm>
        </p:spPr>
        <p:txBody>
          <a:bodyPr/>
          <a:lstStyle/>
          <a:p>
            <a:r>
              <a:rPr lang="cs-CZ" dirty="0"/>
              <a:t>epikureismus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A329074-6B06-4E50-AE63-DC18ADE31C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964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692B9-DFA7-41FC-B485-A4B760FB1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cs-CZ" dirty="0"/>
              <a:t>epikureismus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E817E9-196D-43A5-9FBE-BB0431B75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475" y="2286000"/>
            <a:ext cx="679979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 filozofický směr založený cca v letech 310–306 př. n. 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stojí na základě učení starověkého řeckého filozofa </a:t>
            </a:r>
            <a:r>
              <a:rPr lang="cs-CZ" dirty="0" err="1"/>
              <a:t>Epikúra</a:t>
            </a:r>
            <a:r>
              <a:rPr lang="cs-CZ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jako chlapce ho matka vodila do domů nemocných, a dala mu tak poznat drastické obrazy lidské bídy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proto bylo v dospělosti jedním z filozofových hlavních plánů osvobození člověka z tohoto nedobrovolného otroctví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F315391C-C201-487B-91CF-E32048DF35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37" r="2" b="17907"/>
          <a:stretch/>
        </p:blipFill>
        <p:spPr bwMode="auto">
          <a:xfrm>
            <a:off x="7552266" y="10"/>
            <a:ext cx="463973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016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611887-85A4-4D6B-8AD6-EE103DA5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epikureismus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7066E-CF57-471A-BD75-6A43138CB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Ve fyzice sledovali epikurejci praktický cíl: poznání přírody a jejích zákonů má cenu proto, že dovede zbavit člověka hrůzy před nadpřirozenem, zvláště bázně před bohy a před smrtí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Epikúrova</a:t>
            </a:r>
            <a:r>
              <a:rPr lang="cs-CZ" dirty="0"/>
              <a:t> etika ukazuje, v čem záleží lidská blaženost a jak ji lze dosáhnout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 Více než chvilkovou pozitivní rozkoš však </a:t>
            </a:r>
            <a:r>
              <a:rPr lang="cs-CZ" dirty="0" err="1"/>
              <a:t>Epikúros</a:t>
            </a:r>
            <a:r>
              <a:rPr lang="cs-CZ" dirty="0"/>
              <a:t> cení rozkoš negativní, bezbolestnost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Ideálem je trvalý stav blaženosti, jehož hlavní podmínkou je vedle tělesného zdraví vyrovnaný stav lidského nitra, úplný duševní klid </a:t>
            </a:r>
          </a:p>
        </p:txBody>
      </p:sp>
    </p:spTree>
    <p:extLst>
      <p:ext uri="{BB962C8B-B14F-4D97-AF65-F5344CB8AC3E}">
        <p14:creationId xmlns:p14="http://schemas.microsoft.com/office/powerpoint/2010/main" val="3900455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B42556-6AFD-49E4-8C79-C95AB760C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dirty="0"/>
              <a:t>epikureismus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F5DCAB-9D99-44E6-8716-681C937FA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6" y="2286000"/>
            <a:ext cx="11487150" cy="4023360"/>
          </a:xfrm>
        </p:spPr>
        <p:txBody>
          <a:bodyPr/>
          <a:lstStyle/>
          <a:p>
            <a:r>
              <a:rPr lang="cs-CZ" i="1" dirty="0"/>
              <a:t>„Proto když říkáme, že slast je konečným cílem, nemíníme tím slasti prostopášníků a ty, které spočívají v požitcích, jak se domnívají někteří lidé, kteří neznají naše učení nebo s ním nesouhlasí nebo si je špatně vykládají, nýbrž stav, kdy člověk necítí bolest v těle a nemá neklid v duši. Neboť život nečiní slastným ani ustavičné pitky a radovánky, ani požitky s hochy a s dívkami, ani požívání ryb a jiných věcí, které nabízí bohatý stůl, nýbrž střízlivý rozumový úsudek, který vyhledává důvody pro každý akt volby nebo odmítnutí a zahání plané domněnky, z nichž se rodí největší zmatek v lidských duších.„</a:t>
            </a:r>
          </a:p>
          <a:p>
            <a:endParaRPr lang="cs-CZ" i="1" dirty="0"/>
          </a:p>
          <a:p>
            <a:r>
              <a:rPr lang="cs-CZ" dirty="0"/>
              <a:t>„</a:t>
            </a:r>
            <a:r>
              <a:rPr lang="cs-CZ" i="1" dirty="0"/>
              <a:t>Nesmíme činiti násilí své přirozenosti, nýbrž poslouchati jí, poslechneme pak jí, ukojíme-li nezbytné žádosti a přirozené žádosti, pokud nejsou škodlivé...</a:t>
            </a:r>
            <a:r>
              <a:rPr lang="cs-CZ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748505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1BFE2-2447-4CB3-BDE1-21178576F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85A77C-F918-4E1F-B08F-55FF04806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https://cs.wikipedia.org/wiki/Hel%C3%A9nismus</a:t>
            </a:r>
            <a:endParaRPr lang="cs-CZ" dirty="0"/>
          </a:p>
          <a:p>
            <a:r>
              <a:rPr lang="cs-CZ" dirty="0">
                <a:hlinkClick r:id="rId2"/>
              </a:rPr>
              <a:t>https://cs.wikipedia.org/wiki/Hel%C3%A9nismus</a:t>
            </a:r>
            <a:endParaRPr lang="cs-CZ" dirty="0"/>
          </a:p>
          <a:p>
            <a:r>
              <a:rPr lang="cs-CZ" dirty="0">
                <a:hlinkClick r:id="rId3"/>
              </a:rPr>
              <a:t>https://cs.wikipedia.org/wiki/Filosofick%C3%BD_skepticismus</a:t>
            </a:r>
            <a:endParaRPr lang="cs-CZ" dirty="0"/>
          </a:p>
          <a:p>
            <a:r>
              <a:rPr lang="cs-CZ" dirty="0">
                <a:hlinkClick r:id="rId4"/>
              </a:rPr>
              <a:t>https://cs.wikipedia.org/wiki/Epikureismus</a:t>
            </a:r>
          </a:p>
          <a:p>
            <a:r>
              <a:rPr lang="cs-CZ" dirty="0">
                <a:hlinkClick r:id="rId5"/>
              </a:rPr>
              <a:t>http://www.fhs.cuni.cz/homer21/helenismus.html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652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B0DA6-C872-4CCE-A62E-2DFB9130A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cs-CZ"/>
              <a:t>hELÉNISMUS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3B45EC-8AA8-48F0-BC31-DE38F4EFA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05000"/>
            <a:ext cx="6528138" cy="4781550"/>
          </a:xfrm>
        </p:spPr>
        <p:txBody>
          <a:bodyPr>
            <a:normAutofit/>
          </a:bodyPr>
          <a:lstStyle/>
          <a:p>
            <a:r>
              <a:rPr lang="cs-CZ" dirty="0"/>
              <a:t>= označení období starověkých dějin antického Středomoří a území Předního východu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od slova „</a:t>
            </a:r>
            <a:r>
              <a:rPr lang="cs-CZ" dirty="0" err="1"/>
              <a:t>Hellénes</a:t>
            </a:r>
            <a:r>
              <a:rPr lang="cs-CZ" dirty="0"/>
              <a:t>“ = Řekové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vznik přibližně v polovině 4. století př.n.l.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spadá pod něj několik filosofických směrů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Kynismus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u="sng" dirty="0" err="1"/>
              <a:t>Stoicismusqssa</a:t>
            </a:r>
            <a:endParaRPr lang="cs-CZ" sz="2200" u="sng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u="sng" dirty="0"/>
              <a:t>Skepticismus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u="sng" dirty="0" err="1"/>
              <a:t>Epikurejismus</a:t>
            </a:r>
            <a:endParaRPr lang="cs-CZ" sz="2200" u="sng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Eklekticismus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err="1"/>
              <a:t>Novoplatónismus</a:t>
            </a:r>
            <a:endParaRPr lang="cs-CZ" sz="22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1700" dirty="0"/>
          </a:p>
        </p:txBody>
      </p:sp>
      <p:pic>
        <p:nvPicPr>
          <p:cNvPr id="1026" name="Picture 2" descr="Image result for helénismus">
            <a:extLst>
              <a:ext uri="{FF2B5EF4-FFF2-40B4-BE49-F238E27FC236}">
                <a16:creationId xmlns:a16="http://schemas.microsoft.com/office/drawing/2014/main" id="{360EB6FB-053B-46C0-9D51-B9EEFF5C15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69" r="12912"/>
          <a:stretch/>
        </p:blipFill>
        <p:spPr bwMode="auto">
          <a:xfrm>
            <a:off x="7552266" y="10"/>
            <a:ext cx="463973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0145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E482A1-20F7-4198-91BE-5C419500A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3133581" cy="1499616"/>
          </a:xfrm>
        </p:spPr>
        <p:txBody>
          <a:bodyPr>
            <a:normAutofit/>
          </a:bodyPr>
          <a:lstStyle/>
          <a:p>
            <a:r>
              <a:rPr lang="cs-CZ" sz="4000"/>
              <a:t>helénismus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E3E280-3546-48F7-B10F-9BA29F1B6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1695450"/>
            <a:ext cx="5238750" cy="452247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Helénistická kultura vznikla mísením řecké kultury a kultur orientálních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Díky štědré podpoře Ptolemaiovců vládnoucích v Egyptě se jejím střediskem stala Alexandrie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Helénem (Hellas = Řecko) se cítil být každý vzdělaný člověk, který mluvil řeckým jazykem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Měřítkem hodnoty člověka se stalo jeho bohatství, vzdělání nebo postavení v úřadě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pic>
        <p:nvPicPr>
          <p:cNvPr id="2056" name="Picture 8" descr="Image result for helénismus">
            <a:extLst>
              <a:ext uri="{FF2B5EF4-FFF2-40B4-BE49-F238E27FC236}">
                <a16:creationId xmlns:a16="http://schemas.microsoft.com/office/drawing/2014/main" id="{40FE7CBB-6B47-4F3C-9D98-B896FF9925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09"/>
          <a:stretch/>
        </p:blipFill>
        <p:spPr bwMode="auto">
          <a:xfrm>
            <a:off x="6262878" y="1695450"/>
            <a:ext cx="5684519" cy="4065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696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1C7CF1-2D2C-4373-8D04-8592449BC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9475" y="5055387"/>
            <a:ext cx="7772400" cy="1463040"/>
          </a:xfrm>
        </p:spPr>
        <p:txBody>
          <a:bodyPr/>
          <a:lstStyle/>
          <a:p>
            <a:r>
              <a:rPr lang="cs-CZ" dirty="0"/>
              <a:t>stoicismus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E3B3DA-6C24-40B6-9680-73EC36E2C4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124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73B9BF-2C0C-4B88-AF1C-5A507CC32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cs-CZ" dirty="0"/>
              <a:t>stoicismus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912238-81D1-409B-A90F-AE1606BE6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150" y="2286000"/>
            <a:ext cx="6733116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 filosofický směr, založený oficiálně </a:t>
            </a:r>
            <a:r>
              <a:rPr lang="cs-CZ" dirty="0" err="1"/>
              <a:t>Zénonem</a:t>
            </a:r>
            <a:r>
              <a:rPr lang="cs-CZ" dirty="0"/>
              <a:t> z </a:t>
            </a:r>
            <a:r>
              <a:rPr lang="cs-CZ" dirty="0" err="1"/>
              <a:t>Kitia</a:t>
            </a:r>
            <a:r>
              <a:rPr lang="cs-CZ" dirty="0"/>
              <a:t> </a:t>
            </a:r>
            <a:r>
              <a:rPr lang="en-US" dirty="0" err="1"/>
              <a:t>počátkem</a:t>
            </a:r>
            <a:r>
              <a:rPr lang="en-US" dirty="0"/>
              <a:t> 3. </a:t>
            </a:r>
            <a:r>
              <a:rPr lang="en-US" dirty="0" err="1"/>
              <a:t>st.</a:t>
            </a:r>
            <a:r>
              <a:rPr lang="en-US" dirty="0"/>
              <a:t> </a:t>
            </a:r>
            <a:r>
              <a:rPr lang="en-US" dirty="0" err="1"/>
              <a:t>př</a:t>
            </a:r>
            <a:r>
              <a:rPr lang="en-US" dirty="0"/>
              <a:t>. n. l.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nejdůležitější a nejvlivnější směr helénistické filosofie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hlásilo se k němu velké množství vzdělaných mužů z Řecka i Říma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období stoicismu trvalo až do roku 529 n. l., kdy císař Justinián I. nechal zavřít všechny filosofické školy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1AF1875-08BF-4613-AF93-33959B7C11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"/>
          <a:stretch/>
        </p:blipFill>
        <p:spPr bwMode="auto">
          <a:xfrm>
            <a:off x="7552266" y="10"/>
            <a:ext cx="463973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564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C2CAC-782B-4B79-AA8B-D09FA5994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cs-CZ" dirty="0"/>
              <a:t>stoicismus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60AD82-8CE6-4707-9489-D19CC3B7E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2286000"/>
            <a:ext cx="6848475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Název vychází ze zdobeného sloupořadí - stoa </a:t>
            </a:r>
            <a:r>
              <a:rPr lang="cs-CZ" sz="2400" dirty="0" err="1"/>
              <a:t>poikilé</a:t>
            </a:r>
            <a:r>
              <a:rPr lang="cs-CZ" sz="2400" dirty="0"/>
              <a:t> (stoa-sloup, </a:t>
            </a:r>
            <a:r>
              <a:rPr lang="cs-CZ" sz="2400" dirty="0" err="1"/>
              <a:t>poikilos</a:t>
            </a:r>
            <a:r>
              <a:rPr lang="cs-CZ" sz="2400" dirty="0"/>
              <a:t>-barevný) - znamená zdobené sloupořadí lemující antická náměstí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srovnávali vzájemný poměr jednotlivých částí filosofie takto: Logika je skořápka, fyzika je bílek a morálka žloutek, nejdůležitější část vajíčka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Mravnost chápali v žití v souladu s přírodou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4098" name="Picture 2" descr="Image result for stoicismus">
            <a:extLst>
              <a:ext uri="{FF2B5EF4-FFF2-40B4-BE49-F238E27FC236}">
                <a16:creationId xmlns:a16="http://schemas.microsoft.com/office/drawing/2014/main" id="{C5AA5AB8-2CF9-460B-BABD-B52EDCAFF4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1709"/>
          <a:stretch/>
        </p:blipFill>
        <p:spPr bwMode="auto">
          <a:xfrm>
            <a:off x="7552266" y="10"/>
            <a:ext cx="463973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5247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F7B253-6BEA-4143-AEE0-2084629E2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stoicismus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7EF84-30D7-4629-B7D2-794C66794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57374"/>
            <a:ext cx="9720073" cy="4451985"/>
          </a:xfrm>
        </p:spPr>
        <p:txBody>
          <a:bodyPr/>
          <a:lstStyle/>
          <a:p>
            <a:r>
              <a:rPr lang="pl-PL" i="1" dirty="0"/>
              <a:t>„Nechtěj, co není, a chtěj, co je, a budeš spokojen.“ </a:t>
            </a:r>
            <a:r>
              <a:rPr lang="cs-CZ" dirty="0" err="1"/>
              <a:t>Epiktétos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celé učení stojí na ctnostném životě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žít ctnostně znamená žít v souladu s přírodou a rozumem (či přírodním rozumem)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bohatství, postavení, sláva, ale také zdraví jsou zbytečné a lhostejné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Srovnávali člověka se psem, který je zapřažen k vozíku a připadá si svobodný, dokud běží jak má, ale je nucen jít proti své vůli nebo je dokonce vlečen, když se nechce přizpůsobit pohybu svého vozu. </a:t>
            </a:r>
          </a:p>
          <a:p>
            <a:pPr marL="0" indent="0">
              <a:buNone/>
            </a:pPr>
            <a:r>
              <a:rPr lang="cs-CZ" b="1" i="1" dirty="0"/>
              <a:t>„Chtějícího osud vede, nechtějícího vleče.“</a:t>
            </a:r>
          </a:p>
        </p:txBody>
      </p:sp>
    </p:spTree>
    <p:extLst>
      <p:ext uri="{BB962C8B-B14F-4D97-AF65-F5344CB8AC3E}">
        <p14:creationId xmlns:p14="http://schemas.microsoft.com/office/powerpoint/2010/main" val="3548070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904C0BC6-B04D-4459-B721-9C030C392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2F024E-D853-479C-B5A9-08293A2D72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Image result for stoicismus">
            <a:extLst>
              <a:ext uri="{FF2B5EF4-FFF2-40B4-BE49-F238E27FC236}">
                <a16:creationId xmlns:a16="http://schemas.microsoft.com/office/drawing/2014/main" id="{89C70A7A-1CE5-430F-81C0-0E1A71EC46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45" b="14779"/>
          <a:stretch/>
        </p:blipFill>
        <p:spPr bwMode="auto">
          <a:xfrm>
            <a:off x="1438226" y="733425"/>
            <a:ext cx="8972599" cy="5614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703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8042D4-F613-4484-A278-6DD52EE58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8100" y="5045862"/>
            <a:ext cx="7772400" cy="1463040"/>
          </a:xfrm>
        </p:spPr>
        <p:txBody>
          <a:bodyPr/>
          <a:lstStyle/>
          <a:p>
            <a:r>
              <a:rPr lang="cs-CZ" dirty="0"/>
              <a:t>skepticismus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6DC6531-D6CC-4ED5-B9D3-538F7B19E0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3335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Žluto-oranžová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487</Words>
  <Application>Microsoft Office PowerPoint</Application>
  <PresentationFormat>Širokoúhlá obrazovka</PresentationFormat>
  <Paragraphs>73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Tw Cen MT</vt:lpstr>
      <vt:lpstr>Tw Cen MT Condensed</vt:lpstr>
      <vt:lpstr>Wingdings 3</vt:lpstr>
      <vt:lpstr>Integrál</vt:lpstr>
      <vt:lpstr>HELÉNISTICKÉ OBDOBÍ</vt:lpstr>
      <vt:lpstr>hELÉNISMUS</vt:lpstr>
      <vt:lpstr>helénismus</vt:lpstr>
      <vt:lpstr>stoicismus</vt:lpstr>
      <vt:lpstr>stoicismus</vt:lpstr>
      <vt:lpstr>stoicismus</vt:lpstr>
      <vt:lpstr>stoicismus</vt:lpstr>
      <vt:lpstr>Prezentace aplikace PowerPoint</vt:lpstr>
      <vt:lpstr>skepticismus</vt:lpstr>
      <vt:lpstr>skepticismus</vt:lpstr>
      <vt:lpstr>skepticismus</vt:lpstr>
      <vt:lpstr>Prezentace aplikace PowerPoint</vt:lpstr>
      <vt:lpstr>epikureismus</vt:lpstr>
      <vt:lpstr>epikureismus</vt:lpstr>
      <vt:lpstr>epikureismus</vt:lpstr>
      <vt:lpstr>epikureismus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HELÉNISTICKÉ OBDOBÍ</dc:title>
  <dc:creator>Kateřina Čejková</dc:creator>
  <cp:lastModifiedBy>Kateřina Čejková</cp:lastModifiedBy>
  <cp:revision>3</cp:revision>
  <dcterms:created xsi:type="dcterms:W3CDTF">2020-03-05T19:38:50Z</dcterms:created>
  <dcterms:modified xsi:type="dcterms:W3CDTF">2020-03-05T20:39:42Z</dcterms:modified>
</cp:coreProperties>
</file>