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6E3F9-D6A3-4A70-816F-73ACEB2F164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83C1FF6-ACB8-4BBB-88E5-6EAE78586FAB}">
      <dgm:prSet/>
      <dgm:spPr/>
      <dgm:t>
        <a:bodyPr/>
        <a:lstStyle/>
        <a:p>
          <a:r>
            <a:rPr lang="cs-CZ"/>
            <a:t>English Royal house</a:t>
          </a:r>
          <a:endParaRPr lang="en-US"/>
        </a:p>
      </dgm:t>
    </dgm:pt>
    <dgm:pt modelId="{AC8C8762-D775-4181-92C3-3A9A4F24D6EC}" type="parTrans" cxnId="{0E56EC53-498A-40CC-B3C0-3797B9282689}">
      <dgm:prSet/>
      <dgm:spPr/>
      <dgm:t>
        <a:bodyPr/>
        <a:lstStyle/>
        <a:p>
          <a:endParaRPr lang="en-US"/>
        </a:p>
      </dgm:t>
    </dgm:pt>
    <dgm:pt modelId="{4B9E848F-3535-456D-91ED-B83CBC8BC5A1}" type="sibTrans" cxnId="{0E56EC53-498A-40CC-B3C0-3797B9282689}">
      <dgm:prSet/>
      <dgm:spPr/>
      <dgm:t>
        <a:bodyPr/>
        <a:lstStyle/>
        <a:p>
          <a:endParaRPr lang="en-US"/>
        </a:p>
      </dgm:t>
    </dgm:pt>
    <dgm:pt modelId="{13A0277A-BE88-4D80-8B08-D4D100E5A67F}">
      <dgm:prSet/>
      <dgm:spPr/>
      <dgm:t>
        <a:bodyPr/>
        <a:lstStyle/>
        <a:p>
          <a:r>
            <a:rPr lang="cs-CZ"/>
            <a:t>Welsh origin</a:t>
          </a:r>
          <a:endParaRPr lang="en-US"/>
        </a:p>
      </dgm:t>
    </dgm:pt>
    <dgm:pt modelId="{DB48C7C7-2740-41E6-8421-41B83AF47271}" type="parTrans" cxnId="{36039FF0-E90A-40A0-8C33-1655F804139D}">
      <dgm:prSet/>
      <dgm:spPr/>
      <dgm:t>
        <a:bodyPr/>
        <a:lstStyle/>
        <a:p>
          <a:endParaRPr lang="en-US"/>
        </a:p>
      </dgm:t>
    </dgm:pt>
    <dgm:pt modelId="{C6700DAE-88EA-47A3-A887-5BABA72A65CC}" type="sibTrans" cxnId="{36039FF0-E90A-40A0-8C33-1655F804139D}">
      <dgm:prSet/>
      <dgm:spPr/>
      <dgm:t>
        <a:bodyPr/>
        <a:lstStyle/>
        <a:p>
          <a:endParaRPr lang="en-US"/>
        </a:p>
      </dgm:t>
    </dgm:pt>
    <dgm:pt modelId="{49577AAB-7D43-4215-85F5-A5B3B3B6E4C8}">
      <dgm:prSet/>
      <dgm:spPr/>
      <dgm:t>
        <a:bodyPr/>
        <a:lstStyle/>
        <a:p>
          <a:r>
            <a:rPr lang="cs-CZ"/>
            <a:t>1485-1603 - ruled the Kingdom of England, ancestral Wales, Lordship of Ireland</a:t>
          </a:r>
          <a:endParaRPr lang="en-US"/>
        </a:p>
      </dgm:t>
    </dgm:pt>
    <dgm:pt modelId="{36091222-AE20-472B-8C15-9E67B7117915}" type="parTrans" cxnId="{F4F760DB-AF7E-448A-9D9B-C0E9DE0410A6}">
      <dgm:prSet/>
      <dgm:spPr/>
      <dgm:t>
        <a:bodyPr/>
        <a:lstStyle/>
        <a:p>
          <a:endParaRPr lang="en-US"/>
        </a:p>
      </dgm:t>
    </dgm:pt>
    <dgm:pt modelId="{F4BCF3A9-4A10-4AB1-97B9-E5472B737500}" type="sibTrans" cxnId="{F4F760DB-AF7E-448A-9D9B-C0E9DE0410A6}">
      <dgm:prSet/>
      <dgm:spPr/>
      <dgm:t>
        <a:bodyPr/>
        <a:lstStyle/>
        <a:p>
          <a:endParaRPr lang="en-US"/>
        </a:p>
      </dgm:t>
    </dgm:pt>
    <dgm:pt modelId="{2793C530-BA7D-4D6B-8F4F-6CB116258E4A}">
      <dgm:prSet/>
      <dgm:spPr/>
      <dgm:t>
        <a:bodyPr/>
        <a:lstStyle/>
        <a:p>
          <a:r>
            <a:rPr lang="cs-CZ"/>
            <a:t>Successors of the House of Plantagenets</a:t>
          </a:r>
          <a:endParaRPr lang="en-US"/>
        </a:p>
      </dgm:t>
    </dgm:pt>
    <dgm:pt modelId="{992D1E63-977E-4B87-A9D3-F535BFA27A54}" type="parTrans" cxnId="{3E30BEF5-5E9E-4095-9989-691E1E50874D}">
      <dgm:prSet/>
      <dgm:spPr/>
      <dgm:t>
        <a:bodyPr/>
        <a:lstStyle/>
        <a:p>
          <a:endParaRPr lang="en-US"/>
        </a:p>
      </dgm:t>
    </dgm:pt>
    <dgm:pt modelId="{28C2F8F1-389A-45C1-9AF9-5571390CF59F}" type="sibTrans" cxnId="{3E30BEF5-5E9E-4095-9989-691E1E50874D}">
      <dgm:prSet/>
      <dgm:spPr/>
      <dgm:t>
        <a:bodyPr/>
        <a:lstStyle/>
        <a:p>
          <a:endParaRPr lang="en-US"/>
        </a:p>
      </dgm:t>
    </dgm:pt>
    <dgm:pt modelId="{0B8A0748-8002-4B02-B85D-79D647AAA425}">
      <dgm:prSet/>
      <dgm:spPr/>
      <dgm:t>
        <a:bodyPr/>
        <a:lstStyle/>
        <a:p>
          <a:r>
            <a:rPr lang="cs-CZ"/>
            <a:t>Succeeded by the House of Stuart</a:t>
          </a:r>
          <a:endParaRPr lang="en-US"/>
        </a:p>
      </dgm:t>
    </dgm:pt>
    <dgm:pt modelId="{DF1C2ECA-F319-4463-8FAF-03676AEBE8DE}" type="parTrans" cxnId="{DCDF6C81-C64F-4429-8E08-6BDD6D87EF33}">
      <dgm:prSet/>
      <dgm:spPr/>
      <dgm:t>
        <a:bodyPr/>
        <a:lstStyle/>
        <a:p>
          <a:endParaRPr lang="en-US"/>
        </a:p>
      </dgm:t>
    </dgm:pt>
    <dgm:pt modelId="{7C30B1E3-BED4-4581-AF5F-B17E17CD53B0}" type="sibTrans" cxnId="{DCDF6C81-C64F-4429-8E08-6BDD6D87EF33}">
      <dgm:prSet/>
      <dgm:spPr/>
      <dgm:t>
        <a:bodyPr/>
        <a:lstStyle/>
        <a:p>
          <a:endParaRPr lang="en-US"/>
        </a:p>
      </dgm:t>
    </dgm:pt>
    <dgm:pt modelId="{D24AB9DC-6DA0-4AA4-B710-DE489941A2C9}">
      <dgm:prSet/>
      <dgm:spPr/>
      <dgm:t>
        <a:bodyPr/>
        <a:lstStyle/>
        <a:p>
          <a:r>
            <a:rPr lang="cs-CZ"/>
            <a:t>The 1st king – Henry VII (Jindřich VII.)</a:t>
          </a:r>
          <a:endParaRPr lang="en-US"/>
        </a:p>
      </dgm:t>
    </dgm:pt>
    <dgm:pt modelId="{2FFFC3C5-F1BD-47B7-9C9D-7D644F79AF2E}" type="parTrans" cxnId="{91D526C0-99C4-4D40-8C68-685282848D19}">
      <dgm:prSet/>
      <dgm:spPr/>
      <dgm:t>
        <a:bodyPr/>
        <a:lstStyle/>
        <a:p>
          <a:endParaRPr lang="en-US"/>
        </a:p>
      </dgm:t>
    </dgm:pt>
    <dgm:pt modelId="{FC7AE1B1-AF2C-4B22-9CFC-A386CF926508}" type="sibTrans" cxnId="{91D526C0-99C4-4D40-8C68-685282848D19}">
      <dgm:prSet/>
      <dgm:spPr/>
      <dgm:t>
        <a:bodyPr/>
        <a:lstStyle/>
        <a:p>
          <a:endParaRPr lang="en-US"/>
        </a:p>
      </dgm:t>
    </dgm:pt>
    <dgm:pt modelId="{C0EAF3FB-E9F0-4234-8A45-2EBB5EFB6CE2}">
      <dgm:prSet/>
      <dgm:spPr/>
      <dgm:t>
        <a:bodyPr/>
        <a:lstStyle/>
        <a:p>
          <a:r>
            <a:rPr lang="cs-CZ"/>
            <a:t>The last monarch – Elizabeth I (Alžběta I.)</a:t>
          </a:r>
          <a:endParaRPr lang="en-US"/>
        </a:p>
      </dgm:t>
    </dgm:pt>
    <dgm:pt modelId="{2B36A94F-BD00-4FC9-AF30-6B8D114047A4}" type="parTrans" cxnId="{31940B8E-2E59-44C0-BDFB-FFD5108665E8}">
      <dgm:prSet/>
      <dgm:spPr/>
      <dgm:t>
        <a:bodyPr/>
        <a:lstStyle/>
        <a:p>
          <a:endParaRPr lang="en-US"/>
        </a:p>
      </dgm:t>
    </dgm:pt>
    <dgm:pt modelId="{4EA57104-25C4-4A46-8B86-286FC3A557AE}" type="sibTrans" cxnId="{31940B8E-2E59-44C0-BDFB-FFD5108665E8}">
      <dgm:prSet/>
      <dgm:spPr/>
      <dgm:t>
        <a:bodyPr/>
        <a:lstStyle/>
        <a:p>
          <a:endParaRPr lang="en-US"/>
        </a:p>
      </dgm:t>
    </dgm:pt>
    <dgm:pt modelId="{D4EAE482-2B0A-4D01-9239-1DFAF5A9AB17}" type="pres">
      <dgm:prSet presAssocID="{72B6E3F9-D6A3-4A70-816F-73ACEB2F164A}" presName="Name0" presStyleCnt="0">
        <dgm:presLayoutVars>
          <dgm:dir/>
          <dgm:resizeHandles val="exact"/>
        </dgm:presLayoutVars>
      </dgm:prSet>
      <dgm:spPr/>
    </dgm:pt>
    <dgm:pt modelId="{741E1161-9078-43CE-8D83-D390962900A8}" type="pres">
      <dgm:prSet presAssocID="{983C1FF6-ACB8-4BBB-88E5-6EAE78586FAB}" presName="node" presStyleLbl="node1" presStyleIdx="0" presStyleCnt="7">
        <dgm:presLayoutVars>
          <dgm:bulletEnabled val="1"/>
        </dgm:presLayoutVars>
      </dgm:prSet>
      <dgm:spPr/>
    </dgm:pt>
    <dgm:pt modelId="{69A9BD7B-9ECF-463F-8D93-47796530CECB}" type="pres">
      <dgm:prSet presAssocID="{4B9E848F-3535-456D-91ED-B83CBC8BC5A1}" presName="sibTrans" presStyleLbl="sibTrans1D1" presStyleIdx="0" presStyleCnt="6"/>
      <dgm:spPr/>
    </dgm:pt>
    <dgm:pt modelId="{9E731AFD-CCEE-4BFD-B880-97830BDDFC9F}" type="pres">
      <dgm:prSet presAssocID="{4B9E848F-3535-456D-91ED-B83CBC8BC5A1}" presName="connectorText" presStyleLbl="sibTrans1D1" presStyleIdx="0" presStyleCnt="6"/>
      <dgm:spPr/>
    </dgm:pt>
    <dgm:pt modelId="{18D8F747-9DCD-4BC0-BFBF-4F79125B8986}" type="pres">
      <dgm:prSet presAssocID="{13A0277A-BE88-4D80-8B08-D4D100E5A67F}" presName="node" presStyleLbl="node1" presStyleIdx="1" presStyleCnt="7">
        <dgm:presLayoutVars>
          <dgm:bulletEnabled val="1"/>
        </dgm:presLayoutVars>
      </dgm:prSet>
      <dgm:spPr/>
    </dgm:pt>
    <dgm:pt modelId="{71A3664B-CB83-41AF-B4D5-A4F7C833A1DD}" type="pres">
      <dgm:prSet presAssocID="{C6700DAE-88EA-47A3-A887-5BABA72A65CC}" presName="sibTrans" presStyleLbl="sibTrans1D1" presStyleIdx="1" presStyleCnt="6"/>
      <dgm:spPr/>
    </dgm:pt>
    <dgm:pt modelId="{CBD15F12-5E4D-492B-B824-5D75816F10B2}" type="pres">
      <dgm:prSet presAssocID="{C6700DAE-88EA-47A3-A887-5BABA72A65CC}" presName="connectorText" presStyleLbl="sibTrans1D1" presStyleIdx="1" presStyleCnt="6"/>
      <dgm:spPr/>
    </dgm:pt>
    <dgm:pt modelId="{91DE942E-84BF-49E0-A365-0BB0E573EE75}" type="pres">
      <dgm:prSet presAssocID="{49577AAB-7D43-4215-85F5-A5B3B3B6E4C8}" presName="node" presStyleLbl="node1" presStyleIdx="2" presStyleCnt="7">
        <dgm:presLayoutVars>
          <dgm:bulletEnabled val="1"/>
        </dgm:presLayoutVars>
      </dgm:prSet>
      <dgm:spPr/>
    </dgm:pt>
    <dgm:pt modelId="{7DF8330E-045C-4CED-A08F-312A764F6875}" type="pres">
      <dgm:prSet presAssocID="{F4BCF3A9-4A10-4AB1-97B9-E5472B737500}" presName="sibTrans" presStyleLbl="sibTrans1D1" presStyleIdx="2" presStyleCnt="6"/>
      <dgm:spPr/>
    </dgm:pt>
    <dgm:pt modelId="{DC7162B3-35DA-4310-AC54-0FA644430373}" type="pres">
      <dgm:prSet presAssocID="{F4BCF3A9-4A10-4AB1-97B9-E5472B737500}" presName="connectorText" presStyleLbl="sibTrans1D1" presStyleIdx="2" presStyleCnt="6"/>
      <dgm:spPr/>
    </dgm:pt>
    <dgm:pt modelId="{770D17B2-4EEA-49B8-8873-C8882AAB816B}" type="pres">
      <dgm:prSet presAssocID="{2793C530-BA7D-4D6B-8F4F-6CB116258E4A}" presName="node" presStyleLbl="node1" presStyleIdx="3" presStyleCnt="7">
        <dgm:presLayoutVars>
          <dgm:bulletEnabled val="1"/>
        </dgm:presLayoutVars>
      </dgm:prSet>
      <dgm:spPr/>
    </dgm:pt>
    <dgm:pt modelId="{4ED03701-4F24-4BF7-B39E-FE89DA9E6976}" type="pres">
      <dgm:prSet presAssocID="{28C2F8F1-389A-45C1-9AF9-5571390CF59F}" presName="sibTrans" presStyleLbl="sibTrans1D1" presStyleIdx="3" presStyleCnt="6"/>
      <dgm:spPr/>
    </dgm:pt>
    <dgm:pt modelId="{C2CE0B8C-8BAA-419D-8AF3-34524E287425}" type="pres">
      <dgm:prSet presAssocID="{28C2F8F1-389A-45C1-9AF9-5571390CF59F}" presName="connectorText" presStyleLbl="sibTrans1D1" presStyleIdx="3" presStyleCnt="6"/>
      <dgm:spPr/>
    </dgm:pt>
    <dgm:pt modelId="{F8B5E634-8E66-4978-AE84-6229576F5589}" type="pres">
      <dgm:prSet presAssocID="{0B8A0748-8002-4B02-B85D-79D647AAA425}" presName="node" presStyleLbl="node1" presStyleIdx="4" presStyleCnt="7">
        <dgm:presLayoutVars>
          <dgm:bulletEnabled val="1"/>
        </dgm:presLayoutVars>
      </dgm:prSet>
      <dgm:spPr/>
    </dgm:pt>
    <dgm:pt modelId="{92B2E4C0-D5C1-42AE-B7EE-3F7B02618653}" type="pres">
      <dgm:prSet presAssocID="{7C30B1E3-BED4-4581-AF5F-B17E17CD53B0}" presName="sibTrans" presStyleLbl="sibTrans1D1" presStyleIdx="4" presStyleCnt="6"/>
      <dgm:spPr/>
    </dgm:pt>
    <dgm:pt modelId="{5349E927-8AF3-4B75-944C-173A8419B424}" type="pres">
      <dgm:prSet presAssocID="{7C30B1E3-BED4-4581-AF5F-B17E17CD53B0}" presName="connectorText" presStyleLbl="sibTrans1D1" presStyleIdx="4" presStyleCnt="6"/>
      <dgm:spPr/>
    </dgm:pt>
    <dgm:pt modelId="{D309967F-B321-4884-8F01-35109E113A6C}" type="pres">
      <dgm:prSet presAssocID="{D24AB9DC-6DA0-4AA4-B710-DE489941A2C9}" presName="node" presStyleLbl="node1" presStyleIdx="5" presStyleCnt="7">
        <dgm:presLayoutVars>
          <dgm:bulletEnabled val="1"/>
        </dgm:presLayoutVars>
      </dgm:prSet>
      <dgm:spPr/>
    </dgm:pt>
    <dgm:pt modelId="{BCEE2178-720D-4146-B2E6-0DDF4740B6D5}" type="pres">
      <dgm:prSet presAssocID="{FC7AE1B1-AF2C-4B22-9CFC-A386CF926508}" presName="sibTrans" presStyleLbl="sibTrans1D1" presStyleIdx="5" presStyleCnt="6"/>
      <dgm:spPr/>
    </dgm:pt>
    <dgm:pt modelId="{351491A4-97BA-4908-BB83-E5B9C4F88FB4}" type="pres">
      <dgm:prSet presAssocID="{FC7AE1B1-AF2C-4B22-9CFC-A386CF926508}" presName="connectorText" presStyleLbl="sibTrans1D1" presStyleIdx="5" presStyleCnt="6"/>
      <dgm:spPr/>
    </dgm:pt>
    <dgm:pt modelId="{4CFB21DD-016A-4759-99E2-E72A07FF9679}" type="pres">
      <dgm:prSet presAssocID="{C0EAF3FB-E9F0-4234-8A45-2EBB5EFB6CE2}" presName="node" presStyleLbl="node1" presStyleIdx="6" presStyleCnt="7">
        <dgm:presLayoutVars>
          <dgm:bulletEnabled val="1"/>
        </dgm:presLayoutVars>
      </dgm:prSet>
      <dgm:spPr/>
    </dgm:pt>
  </dgm:ptLst>
  <dgm:cxnLst>
    <dgm:cxn modelId="{7A3CFE02-1E29-47EB-B7CE-57D5D2CC2E0B}" type="presOf" srcId="{C6700DAE-88EA-47A3-A887-5BABA72A65CC}" destId="{71A3664B-CB83-41AF-B4D5-A4F7C833A1DD}" srcOrd="0" destOrd="0" presId="urn:microsoft.com/office/officeart/2016/7/layout/RepeatingBendingProcessNew"/>
    <dgm:cxn modelId="{ACD8CF03-D4A8-4331-9D14-0C25F88FBC2B}" type="presOf" srcId="{D24AB9DC-6DA0-4AA4-B710-DE489941A2C9}" destId="{D309967F-B321-4884-8F01-35109E113A6C}" srcOrd="0" destOrd="0" presId="urn:microsoft.com/office/officeart/2016/7/layout/RepeatingBendingProcessNew"/>
    <dgm:cxn modelId="{AA6DC80B-6875-40EC-BE68-0C236236D948}" type="presOf" srcId="{C0EAF3FB-E9F0-4234-8A45-2EBB5EFB6CE2}" destId="{4CFB21DD-016A-4759-99E2-E72A07FF9679}" srcOrd="0" destOrd="0" presId="urn:microsoft.com/office/officeart/2016/7/layout/RepeatingBendingProcessNew"/>
    <dgm:cxn modelId="{3FA3AD17-0D02-483F-8886-4F0109694714}" type="presOf" srcId="{4B9E848F-3535-456D-91ED-B83CBC8BC5A1}" destId="{9E731AFD-CCEE-4BFD-B880-97830BDDFC9F}" srcOrd="1" destOrd="0" presId="urn:microsoft.com/office/officeart/2016/7/layout/RepeatingBendingProcessNew"/>
    <dgm:cxn modelId="{04CEB065-EB08-41E8-997E-4A1D10FCD609}" type="presOf" srcId="{FC7AE1B1-AF2C-4B22-9CFC-A386CF926508}" destId="{BCEE2178-720D-4146-B2E6-0DDF4740B6D5}" srcOrd="0" destOrd="0" presId="urn:microsoft.com/office/officeart/2016/7/layout/RepeatingBendingProcessNew"/>
    <dgm:cxn modelId="{74399F68-6E52-41D5-A339-A808826A55FB}" type="presOf" srcId="{983C1FF6-ACB8-4BBB-88E5-6EAE78586FAB}" destId="{741E1161-9078-43CE-8D83-D390962900A8}" srcOrd="0" destOrd="0" presId="urn:microsoft.com/office/officeart/2016/7/layout/RepeatingBendingProcessNew"/>
    <dgm:cxn modelId="{1262AA48-5A5A-4A1E-AB6F-2BDAF3B28B61}" type="presOf" srcId="{13A0277A-BE88-4D80-8B08-D4D100E5A67F}" destId="{18D8F747-9DCD-4BC0-BFBF-4F79125B8986}" srcOrd="0" destOrd="0" presId="urn:microsoft.com/office/officeart/2016/7/layout/RepeatingBendingProcessNew"/>
    <dgm:cxn modelId="{00ED016A-409D-42CC-8C05-6AC9599366E9}" type="presOf" srcId="{F4BCF3A9-4A10-4AB1-97B9-E5472B737500}" destId="{DC7162B3-35DA-4310-AC54-0FA644430373}" srcOrd="1" destOrd="0" presId="urn:microsoft.com/office/officeart/2016/7/layout/RepeatingBendingProcessNew"/>
    <dgm:cxn modelId="{1453B54B-4AF5-4A75-A6BA-EE4E3C2A794B}" type="presOf" srcId="{72B6E3F9-D6A3-4A70-816F-73ACEB2F164A}" destId="{D4EAE482-2B0A-4D01-9239-1DFAF5A9AB17}" srcOrd="0" destOrd="0" presId="urn:microsoft.com/office/officeart/2016/7/layout/RepeatingBendingProcessNew"/>
    <dgm:cxn modelId="{6C66B26D-CA75-422B-8CCB-B4DA33049568}" type="presOf" srcId="{7C30B1E3-BED4-4581-AF5F-B17E17CD53B0}" destId="{92B2E4C0-D5C1-42AE-B7EE-3F7B02618653}" srcOrd="0" destOrd="0" presId="urn:microsoft.com/office/officeart/2016/7/layout/RepeatingBendingProcessNew"/>
    <dgm:cxn modelId="{D767F44E-6287-437E-9873-E5C50A02EF0D}" type="presOf" srcId="{28C2F8F1-389A-45C1-9AF9-5571390CF59F}" destId="{4ED03701-4F24-4BF7-B39E-FE89DA9E6976}" srcOrd="0" destOrd="0" presId="urn:microsoft.com/office/officeart/2016/7/layout/RepeatingBendingProcessNew"/>
    <dgm:cxn modelId="{8A096073-CE4D-4A5A-B49F-4BC8FB60939E}" type="presOf" srcId="{C6700DAE-88EA-47A3-A887-5BABA72A65CC}" destId="{CBD15F12-5E4D-492B-B824-5D75816F10B2}" srcOrd="1" destOrd="0" presId="urn:microsoft.com/office/officeart/2016/7/layout/RepeatingBendingProcessNew"/>
    <dgm:cxn modelId="{0E56EC53-498A-40CC-B3C0-3797B9282689}" srcId="{72B6E3F9-D6A3-4A70-816F-73ACEB2F164A}" destId="{983C1FF6-ACB8-4BBB-88E5-6EAE78586FAB}" srcOrd="0" destOrd="0" parTransId="{AC8C8762-D775-4181-92C3-3A9A4F24D6EC}" sibTransId="{4B9E848F-3535-456D-91ED-B83CBC8BC5A1}"/>
    <dgm:cxn modelId="{15A71F77-EA6E-4578-9E9D-1EF42214ACFD}" type="presOf" srcId="{49577AAB-7D43-4215-85F5-A5B3B3B6E4C8}" destId="{91DE942E-84BF-49E0-A365-0BB0E573EE75}" srcOrd="0" destOrd="0" presId="urn:microsoft.com/office/officeart/2016/7/layout/RepeatingBendingProcessNew"/>
    <dgm:cxn modelId="{0FF16B5A-690F-4CBF-8888-7A608CEB99A1}" type="presOf" srcId="{4B9E848F-3535-456D-91ED-B83CBC8BC5A1}" destId="{69A9BD7B-9ECF-463F-8D93-47796530CECB}" srcOrd="0" destOrd="0" presId="urn:microsoft.com/office/officeart/2016/7/layout/RepeatingBendingProcessNew"/>
    <dgm:cxn modelId="{DCDF6C81-C64F-4429-8E08-6BDD6D87EF33}" srcId="{72B6E3F9-D6A3-4A70-816F-73ACEB2F164A}" destId="{0B8A0748-8002-4B02-B85D-79D647AAA425}" srcOrd="4" destOrd="0" parTransId="{DF1C2ECA-F319-4463-8FAF-03676AEBE8DE}" sibTransId="{7C30B1E3-BED4-4581-AF5F-B17E17CD53B0}"/>
    <dgm:cxn modelId="{92123D82-B7D0-447A-9614-0821F7FFFAC2}" type="presOf" srcId="{2793C530-BA7D-4D6B-8F4F-6CB116258E4A}" destId="{770D17B2-4EEA-49B8-8873-C8882AAB816B}" srcOrd="0" destOrd="0" presId="urn:microsoft.com/office/officeart/2016/7/layout/RepeatingBendingProcessNew"/>
    <dgm:cxn modelId="{31940B8E-2E59-44C0-BDFB-FFD5108665E8}" srcId="{72B6E3F9-D6A3-4A70-816F-73ACEB2F164A}" destId="{C0EAF3FB-E9F0-4234-8A45-2EBB5EFB6CE2}" srcOrd="6" destOrd="0" parTransId="{2B36A94F-BD00-4FC9-AF30-6B8D114047A4}" sibTransId="{4EA57104-25C4-4A46-8B86-286FC3A557AE}"/>
    <dgm:cxn modelId="{FE56E298-6E1C-4B30-9AF7-F72BA7971BDE}" type="presOf" srcId="{28C2F8F1-389A-45C1-9AF9-5571390CF59F}" destId="{C2CE0B8C-8BAA-419D-8AF3-34524E287425}" srcOrd="1" destOrd="0" presId="urn:microsoft.com/office/officeart/2016/7/layout/RepeatingBendingProcessNew"/>
    <dgm:cxn modelId="{B04AE0A0-47F1-46E8-8398-6DDBCEC77757}" type="presOf" srcId="{7C30B1E3-BED4-4581-AF5F-B17E17CD53B0}" destId="{5349E927-8AF3-4B75-944C-173A8419B424}" srcOrd="1" destOrd="0" presId="urn:microsoft.com/office/officeart/2016/7/layout/RepeatingBendingProcessNew"/>
    <dgm:cxn modelId="{3EA3B5B1-1502-46D5-A774-95F5795D5CDB}" type="presOf" srcId="{F4BCF3A9-4A10-4AB1-97B9-E5472B737500}" destId="{7DF8330E-045C-4CED-A08F-312A764F6875}" srcOrd="0" destOrd="0" presId="urn:microsoft.com/office/officeart/2016/7/layout/RepeatingBendingProcessNew"/>
    <dgm:cxn modelId="{91D526C0-99C4-4D40-8C68-685282848D19}" srcId="{72B6E3F9-D6A3-4A70-816F-73ACEB2F164A}" destId="{D24AB9DC-6DA0-4AA4-B710-DE489941A2C9}" srcOrd="5" destOrd="0" parTransId="{2FFFC3C5-F1BD-47B7-9C9D-7D644F79AF2E}" sibTransId="{FC7AE1B1-AF2C-4B22-9CFC-A386CF926508}"/>
    <dgm:cxn modelId="{5020AEC1-3025-4123-99E3-C8952E9BB4AB}" type="presOf" srcId="{0B8A0748-8002-4B02-B85D-79D647AAA425}" destId="{F8B5E634-8E66-4978-AE84-6229576F5589}" srcOrd="0" destOrd="0" presId="urn:microsoft.com/office/officeart/2016/7/layout/RepeatingBendingProcessNew"/>
    <dgm:cxn modelId="{79938DCE-7A82-48D2-8DBF-2499563FC322}" type="presOf" srcId="{FC7AE1B1-AF2C-4B22-9CFC-A386CF926508}" destId="{351491A4-97BA-4908-BB83-E5B9C4F88FB4}" srcOrd="1" destOrd="0" presId="urn:microsoft.com/office/officeart/2016/7/layout/RepeatingBendingProcessNew"/>
    <dgm:cxn modelId="{F4F760DB-AF7E-448A-9D9B-C0E9DE0410A6}" srcId="{72B6E3F9-D6A3-4A70-816F-73ACEB2F164A}" destId="{49577AAB-7D43-4215-85F5-A5B3B3B6E4C8}" srcOrd="2" destOrd="0" parTransId="{36091222-AE20-472B-8C15-9E67B7117915}" sibTransId="{F4BCF3A9-4A10-4AB1-97B9-E5472B737500}"/>
    <dgm:cxn modelId="{36039FF0-E90A-40A0-8C33-1655F804139D}" srcId="{72B6E3F9-D6A3-4A70-816F-73ACEB2F164A}" destId="{13A0277A-BE88-4D80-8B08-D4D100E5A67F}" srcOrd="1" destOrd="0" parTransId="{DB48C7C7-2740-41E6-8421-41B83AF47271}" sibTransId="{C6700DAE-88EA-47A3-A887-5BABA72A65CC}"/>
    <dgm:cxn modelId="{3E30BEF5-5E9E-4095-9989-691E1E50874D}" srcId="{72B6E3F9-D6A3-4A70-816F-73ACEB2F164A}" destId="{2793C530-BA7D-4D6B-8F4F-6CB116258E4A}" srcOrd="3" destOrd="0" parTransId="{992D1E63-977E-4B87-A9D3-F535BFA27A54}" sibTransId="{28C2F8F1-389A-45C1-9AF9-5571390CF59F}"/>
    <dgm:cxn modelId="{D0430044-D552-4E24-B750-F7AD2F0C8C19}" type="presParOf" srcId="{D4EAE482-2B0A-4D01-9239-1DFAF5A9AB17}" destId="{741E1161-9078-43CE-8D83-D390962900A8}" srcOrd="0" destOrd="0" presId="urn:microsoft.com/office/officeart/2016/7/layout/RepeatingBendingProcessNew"/>
    <dgm:cxn modelId="{3FC37984-CBFC-486F-A7BC-4CB4EB5D5FDA}" type="presParOf" srcId="{D4EAE482-2B0A-4D01-9239-1DFAF5A9AB17}" destId="{69A9BD7B-9ECF-463F-8D93-47796530CECB}" srcOrd="1" destOrd="0" presId="urn:microsoft.com/office/officeart/2016/7/layout/RepeatingBendingProcessNew"/>
    <dgm:cxn modelId="{FF665BA5-B299-4D64-9397-BDB349D76445}" type="presParOf" srcId="{69A9BD7B-9ECF-463F-8D93-47796530CECB}" destId="{9E731AFD-CCEE-4BFD-B880-97830BDDFC9F}" srcOrd="0" destOrd="0" presId="urn:microsoft.com/office/officeart/2016/7/layout/RepeatingBendingProcessNew"/>
    <dgm:cxn modelId="{E162F8F2-D61B-4344-A9A0-0DBA1283DA8D}" type="presParOf" srcId="{D4EAE482-2B0A-4D01-9239-1DFAF5A9AB17}" destId="{18D8F747-9DCD-4BC0-BFBF-4F79125B8986}" srcOrd="2" destOrd="0" presId="urn:microsoft.com/office/officeart/2016/7/layout/RepeatingBendingProcessNew"/>
    <dgm:cxn modelId="{9C7E80B9-8277-4300-BA29-0DEEB883DF23}" type="presParOf" srcId="{D4EAE482-2B0A-4D01-9239-1DFAF5A9AB17}" destId="{71A3664B-CB83-41AF-B4D5-A4F7C833A1DD}" srcOrd="3" destOrd="0" presId="urn:microsoft.com/office/officeart/2016/7/layout/RepeatingBendingProcessNew"/>
    <dgm:cxn modelId="{524F56B0-C8F1-45AE-97CF-C35604431888}" type="presParOf" srcId="{71A3664B-CB83-41AF-B4D5-A4F7C833A1DD}" destId="{CBD15F12-5E4D-492B-B824-5D75816F10B2}" srcOrd="0" destOrd="0" presId="urn:microsoft.com/office/officeart/2016/7/layout/RepeatingBendingProcessNew"/>
    <dgm:cxn modelId="{CA4FF025-6CAF-4FF9-814A-B06B4BD144D3}" type="presParOf" srcId="{D4EAE482-2B0A-4D01-9239-1DFAF5A9AB17}" destId="{91DE942E-84BF-49E0-A365-0BB0E573EE75}" srcOrd="4" destOrd="0" presId="urn:microsoft.com/office/officeart/2016/7/layout/RepeatingBendingProcessNew"/>
    <dgm:cxn modelId="{84CDF359-1CC5-4677-8C32-3671CD45646C}" type="presParOf" srcId="{D4EAE482-2B0A-4D01-9239-1DFAF5A9AB17}" destId="{7DF8330E-045C-4CED-A08F-312A764F6875}" srcOrd="5" destOrd="0" presId="urn:microsoft.com/office/officeart/2016/7/layout/RepeatingBendingProcessNew"/>
    <dgm:cxn modelId="{63773850-0BF5-4878-BB84-E606C4649AFF}" type="presParOf" srcId="{7DF8330E-045C-4CED-A08F-312A764F6875}" destId="{DC7162B3-35DA-4310-AC54-0FA644430373}" srcOrd="0" destOrd="0" presId="urn:microsoft.com/office/officeart/2016/7/layout/RepeatingBendingProcessNew"/>
    <dgm:cxn modelId="{77BD2258-2A02-46AF-B319-C55FBA50219F}" type="presParOf" srcId="{D4EAE482-2B0A-4D01-9239-1DFAF5A9AB17}" destId="{770D17B2-4EEA-49B8-8873-C8882AAB816B}" srcOrd="6" destOrd="0" presId="urn:microsoft.com/office/officeart/2016/7/layout/RepeatingBendingProcessNew"/>
    <dgm:cxn modelId="{A49D2312-D088-487C-B11B-9BE854132186}" type="presParOf" srcId="{D4EAE482-2B0A-4D01-9239-1DFAF5A9AB17}" destId="{4ED03701-4F24-4BF7-B39E-FE89DA9E6976}" srcOrd="7" destOrd="0" presId="urn:microsoft.com/office/officeart/2016/7/layout/RepeatingBendingProcessNew"/>
    <dgm:cxn modelId="{2A4950D5-EC24-4987-B6FF-D0D516DCB186}" type="presParOf" srcId="{4ED03701-4F24-4BF7-B39E-FE89DA9E6976}" destId="{C2CE0B8C-8BAA-419D-8AF3-34524E287425}" srcOrd="0" destOrd="0" presId="urn:microsoft.com/office/officeart/2016/7/layout/RepeatingBendingProcessNew"/>
    <dgm:cxn modelId="{9B705668-580C-4955-B525-FC2ACFA359F4}" type="presParOf" srcId="{D4EAE482-2B0A-4D01-9239-1DFAF5A9AB17}" destId="{F8B5E634-8E66-4978-AE84-6229576F5589}" srcOrd="8" destOrd="0" presId="urn:microsoft.com/office/officeart/2016/7/layout/RepeatingBendingProcessNew"/>
    <dgm:cxn modelId="{02DC70A2-5EC7-4B03-9FC5-95921D4B4BCC}" type="presParOf" srcId="{D4EAE482-2B0A-4D01-9239-1DFAF5A9AB17}" destId="{92B2E4C0-D5C1-42AE-B7EE-3F7B02618653}" srcOrd="9" destOrd="0" presId="urn:microsoft.com/office/officeart/2016/7/layout/RepeatingBendingProcessNew"/>
    <dgm:cxn modelId="{6B22C471-BD51-4711-BB64-73345DFD413E}" type="presParOf" srcId="{92B2E4C0-D5C1-42AE-B7EE-3F7B02618653}" destId="{5349E927-8AF3-4B75-944C-173A8419B424}" srcOrd="0" destOrd="0" presId="urn:microsoft.com/office/officeart/2016/7/layout/RepeatingBendingProcessNew"/>
    <dgm:cxn modelId="{0E347480-E7CA-4DF7-8A98-8A2773F6A50F}" type="presParOf" srcId="{D4EAE482-2B0A-4D01-9239-1DFAF5A9AB17}" destId="{D309967F-B321-4884-8F01-35109E113A6C}" srcOrd="10" destOrd="0" presId="urn:microsoft.com/office/officeart/2016/7/layout/RepeatingBendingProcessNew"/>
    <dgm:cxn modelId="{02041802-5F45-4D43-BD1B-6EB24938D58A}" type="presParOf" srcId="{D4EAE482-2B0A-4D01-9239-1DFAF5A9AB17}" destId="{BCEE2178-720D-4146-B2E6-0DDF4740B6D5}" srcOrd="11" destOrd="0" presId="urn:microsoft.com/office/officeart/2016/7/layout/RepeatingBendingProcessNew"/>
    <dgm:cxn modelId="{7153CF71-B119-4F8D-BDCC-3E7EDF0680EA}" type="presParOf" srcId="{BCEE2178-720D-4146-B2E6-0DDF4740B6D5}" destId="{351491A4-97BA-4908-BB83-E5B9C4F88FB4}" srcOrd="0" destOrd="0" presId="urn:microsoft.com/office/officeart/2016/7/layout/RepeatingBendingProcessNew"/>
    <dgm:cxn modelId="{52168825-1EE1-4C35-ADB1-12E75E68A8ED}" type="presParOf" srcId="{D4EAE482-2B0A-4D01-9239-1DFAF5A9AB17}" destId="{4CFB21DD-016A-4759-99E2-E72A07FF9679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9BD7B-9ECF-463F-8D93-47796530CECB}">
      <dsp:nvSpPr>
        <dsp:cNvPr id="0" name=""/>
        <dsp:cNvSpPr/>
      </dsp:nvSpPr>
      <dsp:spPr>
        <a:xfrm>
          <a:off x="2050072" y="1150288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8730" y="1193650"/>
        <a:ext cx="23574" cy="4714"/>
      </dsp:txXfrm>
    </dsp:sp>
    <dsp:sp modelId="{741E1161-9078-43CE-8D83-D390962900A8}">
      <dsp:nvSpPr>
        <dsp:cNvPr id="0" name=""/>
        <dsp:cNvSpPr/>
      </dsp:nvSpPr>
      <dsp:spPr>
        <a:xfrm>
          <a:off x="1913" y="581020"/>
          <a:ext cx="2049958" cy="122997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English Royal house</a:t>
          </a:r>
          <a:endParaRPr lang="en-US" sz="1500" kern="1200"/>
        </a:p>
      </dsp:txBody>
      <dsp:txXfrm>
        <a:off x="1913" y="581020"/>
        <a:ext cx="2049958" cy="1229975"/>
      </dsp:txXfrm>
    </dsp:sp>
    <dsp:sp modelId="{71A3664B-CB83-41AF-B4D5-A4F7C833A1DD}">
      <dsp:nvSpPr>
        <dsp:cNvPr id="0" name=""/>
        <dsp:cNvSpPr/>
      </dsp:nvSpPr>
      <dsp:spPr>
        <a:xfrm>
          <a:off x="4571521" y="1150288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0179" y="1193650"/>
        <a:ext cx="23574" cy="4714"/>
      </dsp:txXfrm>
    </dsp:sp>
    <dsp:sp modelId="{18D8F747-9DCD-4BC0-BFBF-4F79125B8986}">
      <dsp:nvSpPr>
        <dsp:cNvPr id="0" name=""/>
        <dsp:cNvSpPr/>
      </dsp:nvSpPr>
      <dsp:spPr>
        <a:xfrm>
          <a:off x="2523362" y="581020"/>
          <a:ext cx="2049958" cy="122997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Welsh origin</a:t>
          </a:r>
          <a:endParaRPr lang="en-US" sz="1500" kern="1200"/>
        </a:p>
      </dsp:txBody>
      <dsp:txXfrm>
        <a:off x="2523362" y="581020"/>
        <a:ext cx="2049958" cy="1229975"/>
      </dsp:txXfrm>
    </dsp:sp>
    <dsp:sp modelId="{7DF8330E-045C-4CED-A08F-312A764F6875}">
      <dsp:nvSpPr>
        <dsp:cNvPr id="0" name=""/>
        <dsp:cNvSpPr/>
      </dsp:nvSpPr>
      <dsp:spPr>
        <a:xfrm>
          <a:off x="7092970" y="1150288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1628" y="1193650"/>
        <a:ext cx="23574" cy="4714"/>
      </dsp:txXfrm>
    </dsp:sp>
    <dsp:sp modelId="{91DE942E-84BF-49E0-A365-0BB0E573EE75}">
      <dsp:nvSpPr>
        <dsp:cNvPr id="0" name=""/>
        <dsp:cNvSpPr/>
      </dsp:nvSpPr>
      <dsp:spPr>
        <a:xfrm>
          <a:off x="5044811" y="581020"/>
          <a:ext cx="2049958" cy="122997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1485-1603 - ruled the Kingdom of England, ancestral Wales, Lordship of Ireland</a:t>
          </a:r>
          <a:endParaRPr lang="en-US" sz="1500" kern="1200"/>
        </a:p>
      </dsp:txBody>
      <dsp:txXfrm>
        <a:off x="5044811" y="581020"/>
        <a:ext cx="2049958" cy="1229975"/>
      </dsp:txXfrm>
    </dsp:sp>
    <dsp:sp modelId="{4ED03701-4F24-4BF7-B39E-FE89DA9E6976}">
      <dsp:nvSpPr>
        <dsp:cNvPr id="0" name=""/>
        <dsp:cNvSpPr/>
      </dsp:nvSpPr>
      <dsp:spPr>
        <a:xfrm>
          <a:off x="1026893" y="1809195"/>
          <a:ext cx="7564346" cy="440890"/>
        </a:xfrm>
        <a:custGeom>
          <a:avLst/>
          <a:gdLst/>
          <a:ahLst/>
          <a:cxnLst/>
          <a:rect l="0" t="0" r="0" b="0"/>
          <a:pathLst>
            <a:path>
              <a:moveTo>
                <a:pt x="7564346" y="0"/>
              </a:moveTo>
              <a:lnTo>
                <a:pt x="7564346" y="237545"/>
              </a:lnTo>
              <a:lnTo>
                <a:pt x="0" y="237545"/>
              </a:lnTo>
              <a:lnTo>
                <a:pt x="0" y="44089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9590" y="2027283"/>
        <a:ext cx="378951" cy="4714"/>
      </dsp:txXfrm>
    </dsp:sp>
    <dsp:sp modelId="{770D17B2-4EEA-49B8-8873-C8882AAB816B}">
      <dsp:nvSpPr>
        <dsp:cNvPr id="0" name=""/>
        <dsp:cNvSpPr/>
      </dsp:nvSpPr>
      <dsp:spPr>
        <a:xfrm>
          <a:off x="7566260" y="581020"/>
          <a:ext cx="2049958" cy="122997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Successors of the House of Plantagenets</a:t>
          </a:r>
          <a:endParaRPr lang="en-US" sz="1500" kern="1200"/>
        </a:p>
      </dsp:txBody>
      <dsp:txXfrm>
        <a:off x="7566260" y="581020"/>
        <a:ext cx="2049958" cy="1229975"/>
      </dsp:txXfrm>
    </dsp:sp>
    <dsp:sp modelId="{92B2E4C0-D5C1-42AE-B7EE-3F7B02618653}">
      <dsp:nvSpPr>
        <dsp:cNvPr id="0" name=""/>
        <dsp:cNvSpPr/>
      </dsp:nvSpPr>
      <dsp:spPr>
        <a:xfrm>
          <a:off x="2050072" y="2851753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8730" y="2895116"/>
        <a:ext cx="23574" cy="4714"/>
      </dsp:txXfrm>
    </dsp:sp>
    <dsp:sp modelId="{F8B5E634-8E66-4978-AE84-6229576F5589}">
      <dsp:nvSpPr>
        <dsp:cNvPr id="0" name=""/>
        <dsp:cNvSpPr/>
      </dsp:nvSpPr>
      <dsp:spPr>
        <a:xfrm>
          <a:off x="1913" y="2282486"/>
          <a:ext cx="2049958" cy="122997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Succeeded by the House of Stuart</a:t>
          </a:r>
          <a:endParaRPr lang="en-US" sz="1500" kern="1200"/>
        </a:p>
      </dsp:txBody>
      <dsp:txXfrm>
        <a:off x="1913" y="2282486"/>
        <a:ext cx="2049958" cy="1229975"/>
      </dsp:txXfrm>
    </dsp:sp>
    <dsp:sp modelId="{BCEE2178-720D-4146-B2E6-0DDF4740B6D5}">
      <dsp:nvSpPr>
        <dsp:cNvPr id="0" name=""/>
        <dsp:cNvSpPr/>
      </dsp:nvSpPr>
      <dsp:spPr>
        <a:xfrm>
          <a:off x="4571521" y="2851753"/>
          <a:ext cx="440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890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0179" y="2895116"/>
        <a:ext cx="23574" cy="4714"/>
      </dsp:txXfrm>
    </dsp:sp>
    <dsp:sp modelId="{D309967F-B321-4884-8F01-35109E113A6C}">
      <dsp:nvSpPr>
        <dsp:cNvPr id="0" name=""/>
        <dsp:cNvSpPr/>
      </dsp:nvSpPr>
      <dsp:spPr>
        <a:xfrm>
          <a:off x="2523362" y="2282486"/>
          <a:ext cx="2049958" cy="122997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The 1st king – Henry VII (Jindřich VII.)</a:t>
          </a:r>
          <a:endParaRPr lang="en-US" sz="1500" kern="1200"/>
        </a:p>
      </dsp:txBody>
      <dsp:txXfrm>
        <a:off x="2523362" y="2282486"/>
        <a:ext cx="2049958" cy="1229975"/>
      </dsp:txXfrm>
    </dsp:sp>
    <dsp:sp modelId="{4CFB21DD-016A-4759-99E2-E72A07FF9679}">
      <dsp:nvSpPr>
        <dsp:cNvPr id="0" name=""/>
        <dsp:cNvSpPr/>
      </dsp:nvSpPr>
      <dsp:spPr>
        <a:xfrm>
          <a:off x="5044811" y="2282486"/>
          <a:ext cx="2049958" cy="122997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0" tIns="105440" rIns="100450" bIns="10544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The last monarch – Elizabeth I (Alžběta I.)</a:t>
          </a:r>
          <a:endParaRPr lang="en-US" sz="1500" kern="1200"/>
        </a:p>
      </dsp:txBody>
      <dsp:txXfrm>
        <a:off x="5044811" y="2282486"/>
        <a:ext cx="2049958" cy="1229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21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1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08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76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12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4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93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44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40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83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6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63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8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39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A36B-9196-4A79-9749-5F6837ADDF25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B7306-488A-4C51-9A33-3E94194D5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3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l%C5%BEb%C4%9Bta_I" TargetMode="External"/><Relationship Id="rId2" Type="http://schemas.openxmlformats.org/officeDocument/2006/relationships/hyperlink" Target="https://cs.wikipedia.org/wiki/Marie_I._Tudorov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ouse_of_Tudor" TargetMode="External"/><Relationship Id="rId4" Type="http://schemas.openxmlformats.org/officeDocument/2006/relationships/hyperlink" Target="https://cs.wikipedia.org/wiki/Tudorovc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49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Isosceles Triangle 55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51CD7D-A6A2-4E1D-BDDF-213F5DA8B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cs-CZ" sz="6000" dirty="0" err="1">
                <a:solidFill>
                  <a:srgbClr val="FFFFFF"/>
                </a:solidFill>
              </a:rPr>
              <a:t>The</a:t>
            </a:r>
            <a:r>
              <a:rPr lang="cs-CZ" sz="6000" dirty="0">
                <a:solidFill>
                  <a:srgbClr val="FFFFFF"/>
                </a:solidFill>
              </a:rPr>
              <a:t> House </a:t>
            </a:r>
            <a:r>
              <a:rPr lang="cs-CZ" sz="6000" dirty="0" err="1">
                <a:solidFill>
                  <a:srgbClr val="FFFFFF"/>
                </a:solidFill>
              </a:rPr>
              <a:t>of</a:t>
            </a:r>
            <a:r>
              <a:rPr lang="cs-CZ" sz="6000" dirty="0">
                <a:solidFill>
                  <a:srgbClr val="FFFFFF"/>
                </a:solidFill>
              </a:rPr>
              <a:t> Tudor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9C1E82-94A8-4F96-8CC9-38AB7821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6386" y="3962088"/>
            <a:ext cx="6203795" cy="118610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FFFFFF">
                    <a:alpha val="70000"/>
                  </a:srgbClr>
                </a:solidFill>
              </a:rPr>
              <a:t>Krebsová Andrea</a:t>
            </a: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7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4427E-E356-4090-AD9A-F31A13DB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Elizabeth I (Alžběta I.)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36019B-CF30-42DE-BA00-EDE38D4BE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930400"/>
            <a:ext cx="4064439" cy="3880773"/>
          </a:xfrm>
        </p:spPr>
        <p:txBody>
          <a:bodyPr>
            <a:normAutofit/>
          </a:bodyPr>
          <a:lstStyle/>
          <a:p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Protestants</a:t>
            </a:r>
            <a:r>
              <a:rPr lang="cs-CZ" dirty="0"/>
              <a:t> – </a:t>
            </a:r>
            <a:r>
              <a:rPr lang="cs-CZ" dirty="0" err="1"/>
              <a:t>imprisoned</a:t>
            </a:r>
            <a:r>
              <a:rPr lang="cs-CZ" dirty="0"/>
              <a:t> </a:t>
            </a:r>
          </a:p>
          <a:p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married</a:t>
            </a:r>
            <a:r>
              <a:rPr lang="cs-CZ" dirty="0"/>
              <a:t> –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(</a:t>
            </a:r>
            <a:r>
              <a:rPr lang="cs-CZ" dirty="0" err="1"/>
              <a:t>Virgin</a:t>
            </a:r>
            <a:r>
              <a:rPr lang="cs-CZ" dirty="0"/>
              <a:t> </a:t>
            </a:r>
            <a:r>
              <a:rPr lang="cs-CZ" dirty="0" err="1"/>
              <a:t>Queen</a:t>
            </a:r>
            <a:r>
              <a:rPr lang="cs-CZ" dirty="0"/>
              <a:t>)</a:t>
            </a:r>
          </a:p>
          <a:p>
            <a:r>
              <a:rPr lang="cs-CZ" dirty="0" err="1"/>
              <a:t>Colony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Virginia (</a:t>
            </a:r>
            <a:r>
              <a:rPr lang="cs-CZ" dirty="0" err="1"/>
              <a:t>east</a:t>
            </a:r>
            <a:r>
              <a:rPr lang="cs-CZ" dirty="0"/>
              <a:t> </a:t>
            </a:r>
            <a:r>
              <a:rPr lang="cs-CZ" dirty="0" err="1"/>
              <a:t>coast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USA)</a:t>
            </a:r>
          </a:p>
          <a:p>
            <a:r>
              <a:rPr lang="cs-CZ" dirty="0" err="1"/>
              <a:t>Secretly</a:t>
            </a:r>
            <a:r>
              <a:rPr lang="cs-CZ" dirty="0"/>
              <a:t> </a:t>
            </a:r>
            <a:r>
              <a:rPr lang="cs-CZ" dirty="0" err="1"/>
              <a:t>supported</a:t>
            </a:r>
            <a:r>
              <a:rPr lang="cs-CZ" dirty="0"/>
              <a:t> </a:t>
            </a:r>
            <a:r>
              <a:rPr lang="cs-CZ" dirty="0" err="1"/>
              <a:t>pirates</a:t>
            </a:r>
            <a:r>
              <a:rPr lang="cs-CZ" dirty="0"/>
              <a:t> (sir Francis </a:t>
            </a:r>
            <a:r>
              <a:rPr lang="cs-CZ" dirty="0" err="1"/>
              <a:t>Drake</a:t>
            </a:r>
            <a:r>
              <a:rPr lang="cs-CZ" dirty="0"/>
              <a:t>)</a:t>
            </a:r>
          </a:p>
          <a:p>
            <a:r>
              <a:rPr lang="cs-CZ" dirty="0" err="1"/>
              <a:t>Refused</a:t>
            </a:r>
            <a:r>
              <a:rPr lang="cs-CZ" dirty="0"/>
              <a:t> Philip as her </a:t>
            </a:r>
            <a:r>
              <a:rPr lang="cs-CZ" dirty="0" err="1"/>
              <a:t>husband</a:t>
            </a:r>
            <a:r>
              <a:rPr lang="cs-CZ" dirty="0"/>
              <a:t> –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fight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Spanish</a:t>
            </a:r>
            <a:r>
              <a:rPr lang="cs-CZ" dirty="0"/>
              <a:t> </a:t>
            </a:r>
            <a:r>
              <a:rPr lang="cs-CZ" dirty="0" err="1"/>
              <a:t>herself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784E9876-A57B-4E4E-85E7-EF61B2CE6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24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2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3C620-CC1D-48A3-AF98-1953143A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Inspired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Tudors</a:t>
            </a:r>
            <a:r>
              <a:rPr lang="cs-CZ" dirty="0"/>
              <a:t> - </a:t>
            </a:r>
            <a:r>
              <a:rPr lang="cs-CZ" dirty="0">
                <a:solidFill>
                  <a:schemeClr val="tx1"/>
                </a:solidFill>
              </a:rPr>
              <a:t>TV Show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067245-A15F-40FF-B2B7-102CBCB4F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77" y="1930400"/>
            <a:ext cx="4768264" cy="3276291"/>
          </a:xfrm>
        </p:spPr>
      </p:pic>
    </p:spTree>
    <p:extLst>
      <p:ext uri="{BB962C8B-B14F-4D97-AF65-F5344CB8AC3E}">
        <p14:creationId xmlns:p14="http://schemas.microsoft.com/office/powerpoint/2010/main" val="299383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538D3-3679-4093-AE22-ADC382C7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7E393-F74E-4B10-8EE8-99B5DAD83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https://cs.wikipedia.org/wiki/Marie_I._Tudorovna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https://cs.wikipedia.org/wiki/Al%C5%BEb%C4%9Bta_I</a:t>
            </a:r>
            <a:r>
              <a:rPr lang="cs-CZ" dirty="0"/>
              <a:t>.</a:t>
            </a:r>
          </a:p>
          <a:p>
            <a:r>
              <a:rPr lang="cs-CZ" dirty="0">
                <a:hlinkClick r:id="rId4"/>
              </a:rPr>
              <a:t>https://cs.wikipedia.org/wiki/Tudorovci</a:t>
            </a:r>
            <a:endParaRPr lang="cs-CZ" dirty="0"/>
          </a:p>
          <a:p>
            <a:r>
              <a:rPr lang="cs-CZ" dirty="0">
                <a:hlinkClick r:id="rId5"/>
              </a:rPr>
              <a:t>https://en.wikipedia.org/wiki/House_of_Tudor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05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729315-5796-43F8-BB5D-48F0BC3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cs-CZ"/>
              <a:t>Who were they?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1992681-F1CA-4B8B-A696-080771B2E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31012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73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DE6FC-94BA-4F82-99AB-672B119C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2" y="609600"/>
            <a:ext cx="5217540" cy="1320800"/>
          </a:xfrm>
        </p:spPr>
        <p:txBody>
          <a:bodyPr>
            <a:normAutofit/>
          </a:bodyPr>
          <a:lstStyle/>
          <a:p>
            <a:r>
              <a:rPr lang="cs-CZ" dirty="0"/>
              <a:t>Tudor Rose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A20AF3-ECB6-4217-89CE-80FFA8732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107089"/>
            <a:ext cx="3150527" cy="1606768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992F9EB-2047-4101-B070-22B53983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2160589"/>
            <a:ext cx="5217539" cy="3880773"/>
          </a:xfrm>
        </p:spPr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Roses</a:t>
            </a:r>
            <a:r>
              <a:rPr lang="cs-CZ" dirty="0"/>
              <a:t> – </a:t>
            </a:r>
            <a:r>
              <a:rPr lang="cs-CZ" dirty="0" err="1"/>
              <a:t>Lancasters</a:t>
            </a:r>
            <a:r>
              <a:rPr lang="cs-CZ" dirty="0"/>
              <a:t> x </a:t>
            </a:r>
            <a:r>
              <a:rPr lang="cs-CZ" dirty="0" err="1"/>
              <a:t>Yorks</a:t>
            </a:r>
            <a:r>
              <a:rPr lang="cs-CZ" dirty="0"/>
              <a:t> – Henry VI (</a:t>
            </a:r>
            <a:r>
              <a:rPr lang="cs-CZ" dirty="0" err="1"/>
              <a:t>Lancaster</a:t>
            </a:r>
            <a:r>
              <a:rPr lang="cs-CZ" dirty="0"/>
              <a:t>) </a:t>
            </a:r>
            <a:r>
              <a:rPr lang="cs-CZ" dirty="0" err="1"/>
              <a:t>won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Richard III (York)</a:t>
            </a:r>
          </a:p>
          <a:p>
            <a:r>
              <a:rPr lang="cs-CZ" dirty="0" err="1"/>
              <a:t>Lancaster</a:t>
            </a:r>
            <a:r>
              <a:rPr lang="cs-CZ" dirty="0"/>
              <a:t> (</a:t>
            </a:r>
            <a:r>
              <a:rPr lang="cs-CZ" dirty="0" err="1"/>
              <a:t>red</a:t>
            </a:r>
            <a:r>
              <a:rPr lang="cs-CZ" dirty="0"/>
              <a:t>)</a:t>
            </a:r>
          </a:p>
          <a:p>
            <a:r>
              <a:rPr lang="cs-CZ" dirty="0"/>
              <a:t>York (</a:t>
            </a:r>
            <a:r>
              <a:rPr lang="cs-CZ" dirty="0" err="1"/>
              <a:t>White</a:t>
            </a:r>
            <a:r>
              <a:rPr lang="cs-CZ" dirty="0"/>
              <a:t>)</a:t>
            </a:r>
          </a:p>
          <a:p>
            <a:r>
              <a:rPr lang="cs-CZ" dirty="0" err="1"/>
              <a:t>Houses</a:t>
            </a:r>
            <a:r>
              <a:rPr lang="cs-CZ" dirty="0"/>
              <a:t> </a:t>
            </a:r>
            <a:r>
              <a:rPr lang="cs-CZ" dirty="0" err="1"/>
              <a:t>unified</a:t>
            </a:r>
            <a:r>
              <a:rPr lang="cs-CZ" dirty="0"/>
              <a:t> – </a:t>
            </a:r>
            <a:r>
              <a:rPr lang="cs-CZ" dirty="0" err="1"/>
              <a:t>marriage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Henry VII </a:t>
            </a:r>
            <a:r>
              <a:rPr lang="cs-CZ" dirty="0" err="1"/>
              <a:t>with</a:t>
            </a:r>
            <a:r>
              <a:rPr lang="cs-CZ" dirty="0"/>
              <a:t> Elizabeth </a:t>
            </a:r>
            <a:r>
              <a:rPr lang="cs-CZ" dirty="0" err="1"/>
              <a:t>of</a:t>
            </a:r>
            <a:r>
              <a:rPr lang="cs-CZ" dirty="0"/>
              <a:t> York</a:t>
            </a:r>
          </a:p>
          <a:p>
            <a:endParaRPr lang="cs-CZ" dirty="0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941B0345-E070-49CB-B044-83368C9EF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7" y="3439020"/>
            <a:ext cx="2602341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0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253BA-61AA-4EE6-A03D-6CAC3994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/>
              <a:t>Henry VII (Jindřich VII.)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53E68C-256A-4F3C-B49C-ED1493F1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The first ruler</a:t>
            </a:r>
          </a:p>
          <a:p>
            <a:pPr>
              <a:lnSpc>
                <a:spcPct val="90000"/>
              </a:lnSpc>
            </a:pPr>
            <a:r>
              <a:rPr lang="cs-CZ"/>
              <a:t>Married to Elizabeth of York – 4 children, 2 survived </a:t>
            </a:r>
          </a:p>
          <a:p>
            <a:pPr>
              <a:lnSpc>
                <a:spcPct val="90000"/>
              </a:lnSpc>
            </a:pPr>
            <a:r>
              <a:rPr lang="cs-CZ"/>
              <a:t>Married his son Arthur to Catherine of Aragon (Kateřina Aragonská), Henry VIII married her after his death</a:t>
            </a:r>
          </a:p>
          <a:p>
            <a:pPr>
              <a:lnSpc>
                <a:spcPct val="90000"/>
              </a:lnSpc>
            </a:pPr>
            <a:r>
              <a:rPr lang="cs-CZ"/>
              <a:t>Peace with France in 1492</a:t>
            </a:r>
          </a:p>
          <a:p>
            <a:pPr>
              <a:lnSpc>
                <a:spcPct val="90000"/>
              </a:lnSpc>
            </a:pPr>
            <a:r>
              <a:rPr lang="cs-CZ"/>
              <a:t>England poor = concerned about the funds in the royal treasury = strict monetary strategy</a:t>
            </a:r>
          </a:p>
          <a:p>
            <a:pPr>
              <a:lnSpc>
                <a:spcPct val="90000"/>
              </a:lnSpc>
            </a:pPr>
            <a:r>
              <a:rPr lang="cs-CZ"/>
              <a:t>Strenghtened the judicial system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AC128C-BF75-4A69-8FD7-F0D01B21C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" b="11968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651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7174-D98F-4B7C-847E-982BBC99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/>
              <a:t>Henry VIII (Jindřich VIII)</a:t>
            </a:r>
            <a:endParaRPr 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F81DD1-5A6E-4E18-AADD-F69754DE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cs-CZ" dirty="0" err="1"/>
              <a:t>Married</a:t>
            </a:r>
            <a:r>
              <a:rPr lang="cs-CZ" dirty="0"/>
              <a:t> to Catherine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Aragon</a:t>
            </a:r>
            <a:endParaRPr lang="cs-CZ" dirty="0"/>
          </a:p>
          <a:p>
            <a:r>
              <a:rPr lang="cs-CZ" dirty="0" err="1"/>
              <a:t>Young</a:t>
            </a:r>
            <a:r>
              <a:rPr lang="cs-CZ" dirty="0"/>
              <a:t> – </a:t>
            </a:r>
            <a:r>
              <a:rPr lang="cs-CZ" dirty="0" err="1"/>
              <a:t>gentle</a:t>
            </a:r>
            <a:r>
              <a:rPr lang="cs-CZ" dirty="0"/>
              <a:t> in </a:t>
            </a:r>
            <a:r>
              <a:rPr lang="cs-CZ" dirty="0" err="1"/>
              <a:t>debate</a:t>
            </a:r>
            <a:r>
              <a:rPr lang="cs-CZ" dirty="0"/>
              <a:t>, </a:t>
            </a:r>
            <a:r>
              <a:rPr lang="cs-CZ" dirty="0" err="1"/>
              <a:t>generous</a:t>
            </a:r>
            <a:endParaRPr lang="cs-CZ" dirty="0"/>
          </a:p>
          <a:p>
            <a:r>
              <a:rPr lang="cs-CZ" dirty="0" err="1"/>
              <a:t>Old</a:t>
            </a:r>
            <a:r>
              <a:rPr lang="cs-CZ" dirty="0"/>
              <a:t> – </a:t>
            </a:r>
            <a:r>
              <a:rPr lang="cs-CZ" dirty="0" err="1"/>
              <a:t>cruel</a:t>
            </a:r>
            <a:r>
              <a:rPr lang="cs-CZ" dirty="0"/>
              <a:t>, </a:t>
            </a:r>
            <a:r>
              <a:rPr lang="cs-CZ" dirty="0" err="1"/>
              <a:t>volatile</a:t>
            </a:r>
            <a:r>
              <a:rPr lang="cs-CZ" dirty="0"/>
              <a:t> and </a:t>
            </a:r>
            <a:r>
              <a:rPr lang="cs-CZ" dirty="0" err="1"/>
              <a:t>obese</a:t>
            </a:r>
            <a:endParaRPr lang="cs-CZ" dirty="0"/>
          </a:p>
          <a:p>
            <a:r>
              <a:rPr lang="cs-CZ" dirty="0" err="1"/>
              <a:t>Desperate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son – </a:t>
            </a:r>
            <a:r>
              <a:rPr lang="cs-CZ" dirty="0" err="1"/>
              <a:t>executing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wives</a:t>
            </a:r>
            <a:endParaRPr lang="cs-CZ" dirty="0"/>
          </a:p>
          <a:p>
            <a:r>
              <a:rPr lang="cs-CZ" dirty="0"/>
              <a:t>6 </a:t>
            </a:r>
            <a:r>
              <a:rPr lang="cs-CZ" dirty="0" err="1"/>
              <a:t>wives</a:t>
            </a:r>
            <a:r>
              <a:rPr lang="cs-CZ" dirty="0"/>
              <a:t>, 2 </a:t>
            </a:r>
            <a:r>
              <a:rPr lang="cs-CZ" dirty="0" err="1"/>
              <a:t>executed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BFEEBEFE-9B55-4307-A450-2EBB241F6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680"/>
          <a:stretch/>
        </p:blipFill>
        <p:spPr>
          <a:xfrm>
            <a:off x="0" y="0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93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D25DA-EDD4-4C0F-ABF6-74AF7089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147527" cy="5431762"/>
          </a:xfrm>
        </p:spPr>
        <p:txBody>
          <a:bodyPr anchor="ctr"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wives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Henry VIII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4B705DB-85F7-4509-AC82-483311D5B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69" y="604243"/>
            <a:ext cx="740751" cy="11899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87F1AB8-1ADC-4EB2-B910-D5F74AFDC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94" y="604243"/>
            <a:ext cx="883546" cy="118996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B335221-8D96-4365-A078-8F4ADBFC8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00" y="604243"/>
            <a:ext cx="887429" cy="11899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68A52F-4727-4D22-8265-71A813889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20" y="604243"/>
            <a:ext cx="915355" cy="118996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DDF67C-AC0B-4944-891D-93F0A2FE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2027906"/>
            <a:ext cx="5217539" cy="401345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Catherine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Aragon</a:t>
            </a:r>
            <a:endParaRPr lang="cs-CZ" dirty="0"/>
          </a:p>
          <a:p>
            <a:r>
              <a:rPr lang="cs-CZ" dirty="0"/>
              <a:t>Anne </a:t>
            </a:r>
            <a:r>
              <a:rPr lang="cs-CZ" dirty="0" err="1"/>
              <a:t>Boleyn</a:t>
            </a:r>
            <a:endParaRPr lang="cs-CZ" dirty="0"/>
          </a:p>
          <a:p>
            <a:r>
              <a:rPr lang="cs-CZ" dirty="0"/>
              <a:t>Jane </a:t>
            </a:r>
            <a:r>
              <a:rPr lang="cs-CZ" dirty="0" err="1"/>
              <a:t>Seymour</a:t>
            </a:r>
            <a:endParaRPr lang="cs-CZ" dirty="0"/>
          </a:p>
          <a:p>
            <a:r>
              <a:rPr lang="cs-CZ" dirty="0"/>
              <a:t>Anne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Cleves</a:t>
            </a:r>
            <a:endParaRPr lang="cs-CZ" dirty="0"/>
          </a:p>
          <a:p>
            <a:r>
              <a:rPr lang="cs-CZ" dirty="0"/>
              <a:t>Catherine Howard</a:t>
            </a:r>
          </a:p>
          <a:p>
            <a:r>
              <a:rPr lang="cs-CZ" dirty="0"/>
              <a:t>Catherine </a:t>
            </a:r>
            <a:r>
              <a:rPr lang="cs-CZ" dirty="0" err="1"/>
              <a:t>Parr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6B36D4B-69EF-4B42-B355-05B311831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4" y="604243"/>
            <a:ext cx="740751" cy="118996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CA7DE18-20B9-4D61-AEA6-1409C3883A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9" y="604243"/>
            <a:ext cx="740751" cy="11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5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64F03-549A-41BE-A252-4F55EFB6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705856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Catherine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Aragon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Daughter</a:t>
            </a:r>
            <a:r>
              <a:rPr lang="cs-CZ" dirty="0"/>
              <a:t> Mary I., </a:t>
            </a:r>
            <a:r>
              <a:rPr lang="cs-CZ" dirty="0" err="1"/>
              <a:t>annulment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marriage</a:t>
            </a:r>
            <a:endParaRPr lang="cs-CZ" dirty="0"/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Anne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Boleyn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Daughter</a:t>
            </a:r>
            <a:r>
              <a:rPr lang="cs-CZ" dirty="0">
                <a:solidFill>
                  <a:schemeClr val="tx1"/>
                </a:solidFill>
              </a:rPr>
              <a:t> Elizabeth I., </a:t>
            </a:r>
            <a:r>
              <a:rPr lang="cs-CZ" dirty="0" err="1">
                <a:solidFill>
                  <a:schemeClr val="tx1"/>
                </a:solidFill>
              </a:rPr>
              <a:t>claimed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having</a:t>
            </a:r>
            <a:r>
              <a:rPr lang="cs-CZ" dirty="0">
                <a:solidFill>
                  <a:schemeClr val="tx1"/>
                </a:solidFill>
              </a:rPr>
              <a:t> a lot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lovers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beheaded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Jane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Seymour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Son Edward VI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Anne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Cleves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(Anna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Klevská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Alliance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Protestant German </a:t>
            </a:r>
            <a:r>
              <a:rPr lang="cs-CZ" dirty="0" err="1">
                <a:solidFill>
                  <a:schemeClr val="tx1"/>
                </a:solidFill>
              </a:rPr>
              <a:t>states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Catherine Howard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Persuaded</a:t>
            </a:r>
            <a:r>
              <a:rPr lang="cs-CZ" dirty="0">
                <a:solidFill>
                  <a:schemeClr val="tx1"/>
                </a:solidFill>
              </a:rPr>
              <a:t> H. to </a:t>
            </a:r>
            <a:r>
              <a:rPr lang="cs-CZ" dirty="0" err="1">
                <a:solidFill>
                  <a:schemeClr val="tx1"/>
                </a:solidFill>
              </a:rPr>
              <a:t>restore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Catholic</a:t>
            </a:r>
            <a:r>
              <a:rPr lang="cs-CZ" dirty="0">
                <a:solidFill>
                  <a:schemeClr val="tx1"/>
                </a:solidFill>
              </a:rPr>
              <a:t> religion, Henry </a:t>
            </a:r>
            <a:r>
              <a:rPr lang="cs-CZ" dirty="0" err="1">
                <a:solidFill>
                  <a:schemeClr val="tx1"/>
                </a:solidFill>
              </a:rPr>
              <a:t>was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boring</a:t>
            </a:r>
            <a:r>
              <a:rPr lang="cs-CZ" dirty="0">
                <a:solidFill>
                  <a:schemeClr val="tx1"/>
                </a:solidFill>
              </a:rPr>
              <a:t> to her = </a:t>
            </a:r>
            <a:r>
              <a:rPr lang="cs-CZ" dirty="0" err="1">
                <a:solidFill>
                  <a:schemeClr val="tx1"/>
                </a:solidFill>
              </a:rPr>
              <a:t>cheating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cs-CZ" dirty="0" err="1">
                <a:solidFill>
                  <a:schemeClr val="tx1"/>
                </a:solidFill>
              </a:rPr>
              <a:t>him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dirty="0" err="1">
                <a:solidFill>
                  <a:schemeClr val="tx1"/>
                </a:solidFill>
              </a:rPr>
              <a:t>beheaded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Catherine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Parr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last </a:t>
            </a:r>
            <a:r>
              <a:rPr lang="cs-CZ" dirty="0" err="1">
                <a:solidFill>
                  <a:schemeClr val="tx1"/>
                </a:solidFill>
              </a:rPr>
              <a:t>wife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Henry  </a:t>
            </a:r>
          </a:p>
        </p:txBody>
      </p:sp>
    </p:spTree>
    <p:extLst>
      <p:ext uri="{BB962C8B-B14F-4D97-AF65-F5344CB8AC3E}">
        <p14:creationId xmlns:p14="http://schemas.microsoft.com/office/powerpoint/2010/main" val="203335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8F3FB-84C4-4616-A52C-B3813804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Edward VI (Eduard VI.)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2E691-8B3D-45F1-822B-BC1F05A49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cs-CZ" dirty="0" err="1"/>
              <a:t>Economical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  <a:p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Scotts</a:t>
            </a:r>
            <a:endParaRPr lang="cs-CZ" dirty="0"/>
          </a:p>
          <a:p>
            <a:r>
              <a:rPr lang="cs-CZ" dirty="0" err="1"/>
              <a:t>Church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England</a:t>
            </a:r>
            <a:r>
              <a:rPr lang="cs-CZ" dirty="0"/>
              <a:t> = </a:t>
            </a:r>
            <a:r>
              <a:rPr lang="cs-CZ" dirty="0" err="1"/>
              <a:t>protestand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CAD7BD-D97C-4F02-B9B4-DB0DDE4FD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29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270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E3E73-0890-4353-8564-B81A98AD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Mary I (Marie I.)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56142-320A-454C-B48F-319767A1F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785381"/>
            <a:ext cx="4064439" cy="388077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Wanted</a:t>
            </a:r>
            <a:r>
              <a:rPr lang="cs-CZ" dirty="0"/>
              <a:t> to </a:t>
            </a:r>
            <a:r>
              <a:rPr lang="cs-CZ" dirty="0" err="1"/>
              <a:t>marry</a:t>
            </a:r>
            <a:r>
              <a:rPr lang="cs-CZ" dirty="0"/>
              <a:t> </a:t>
            </a:r>
            <a:r>
              <a:rPr lang="cs-CZ" dirty="0" err="1"/>
              <a:t>Spanish</a:t>
            </a:r>
            <a:r>
              <a:rPr lang="cs-CZ" dirty="0"/>
              <a:t> prince Philip</a:t>
            </a:r>
          </a:p>
          <a:p>
            <a:r>
              <a:rPr lang="cs-CZ" dirty="0"/>
              <a:t>Thomas </a:t>
            </a:r>
            <a:r>
              <a:rPr lang="cs-CZ" dirty="0" err="1"/>
              <a:t>Wyat</a:t>
            </a:r>
            <a:r>
              <a:rPr lang="cs-CZ" dirty="0"/>
              <a:t> – leader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Protestants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wanted</a:t>
            </a:r>
            <a:r>
              <a:rPr lang="cs-CZ" dirty="0"/>
              <a:t> to </a:t>
            </a:r>
            <a:r>
              <a:rPr lang="cs-CZ" dirty="0" err="1"/>
              <a:t>replace</a:t>
            </a:r>
            <a:r>
              <a:rPr lang="cs-CZ" dirty="0"/>
              <a:t> her </a:t>
            </a:r>
            <a:r>
              <a:rPr lang="cs-CZ" dirty="0" err="1"/>
              <a:t>with</a:t>
            </a:r>
            <a:r>
              <a:rPr lang="cs-CZ" dirty="0"/>
              <a:t> Elizabeth I. (</a:t>
            </a:r>
            <a:r>
              <a:rPr lang="cs-CZ" dirty="0" err="1"/>
              <a:t>imprisoned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2 </a:t>
            </a:r>
            <a:r>
              <a:rPr lang="cs-CZ" dirty="0" err="1"/>
              <a:t>months</a:t>
            </a:r>
            <a:r>
              <a:rPr lang="cs-CZ" dirty="0"/>
              <a:t> in Tower)</a:t>
            </a:r>
          </a:p>
          <a:p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not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pregnant</a:t>
            </a:r>
            <a:r>
              <a:rPr lang="cs-CZ" dirty="0"/>
              <a:t> – </a:t>
            </a:r>
            <a:r>
              <a:rPr lang="cs-CZ" dirty="0" err="1"/>
              <a:t>worried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dynasty – </a:t>
            </a:r>
            <a:r>
              <a:rPr lang="cs-CZ" dirty="0" err="1"/>
              <a:t>became</a:t>
            </a:r>
            <a:r>
              <a:rPr lang="cs-CZ" dirty="0"/>
              <a:t> bitter, </a:t>
            </a:r>
            <a:r>
              <a:rPr lang="cs-CZ" dirty="0" err="1"/>
              <a:t>cruel</a:t>
            </a:r>
            <a:endParaRPr lang="cs-CZ" dirty="0"/>
          </a:p>
          <a:p>
            <a:r>
              <a:rPr lang="cs-CZ" dirty="0" err="1"/>
              <a:t>Restoring</a:t>
            </a:r>
            <a:r>
              <a:rPr lang="cs-CZ" dirty="0"/>
              <a:t> </a:t>
            </a:r>
            <a:r>
              <a:rPr lang="cs-CZ" dirty="0" err="1"/>
              <a:t>Catholic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– 200-300 </a:t>
            </a:r>
            <a:r>
              <a:rPr lang="cs-CZ" dirty="0" err="1"/>
              <a:t>Protestants</a:t>
            </a:r>
            <a:r>
              <a:rPr lang="cs-CZ" dirty="0"/>
              <a:t> </a:t>
            </a:r>
            <a:r>
              <a:rPr lang="cs-CZ" dirty="0" err="1"/>
              <a:t>burnt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stake</a:t>
            </a:r>
            <a:r>
              <a:rPr lang="cs-CZ" dirty="0"/>
              <a:t> = Bloody Mary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8CE42C-0C3C-4421-85AA-0C09BCFD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7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215181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503</Words>
  <Application>Microsoft Office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Fazeta</vt:lpstr>
      <vt:lpstr>The House of Tudor</vt:lpstr>
      <vt:lpstr>Who were they?</vt:lpstr>
      <vt:lpstr>Tudor Rose</vt:lpstr>
      <vt:lpstr>Henry VII (Jindřich VII.)</vt:lpstr>
      <vt:lpstr>Henry VIII (Jindřich VIII)</vt:lpstr>
      <vt:lpstr>The wives of Henry VIII</vt:lpstr>
      <vt:lpstr>Prezentace aplikace PowerPoint</vt:lpstr>
      <vt:lpstr>Edward VI (Eduard VI.)</vt:lpstr>
      <vt:lpstr>Mary I (Marie I.)</vt:lpstr>
      <vt:lpstr>Elizabeth I (Alžběta I.)</vt:lpstr>
      <vt:lpstr>Inspired: The Tudors - TV Show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House of Tudor</dc:title>
  <dc:creator>Andrea Krebsová</dc:creator>
  <cp:lastModifiedBy>Andrea Krebsová</cp:lastModifiedBy>
  <cp:revision>3</cp:revision>
  <dcterms:created xsi:type="dcterms:W3CDTF">2019-01-18T18:44:11Z</dcterms:created>
  <dcterms:modified xsi:type="dcterms:W3CDTF">2019-01-18T18:58:43Z</dcterms:modified>
</cp:coreProperties>
</file>