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/>
    <p:restoredTop sz="94721"/>
  </p:normalViewPr>
  <p:slideViewPr>
    <p:cSldViewPr snapToGrid="0" snapToObjects="1">
      <p:cViewPr varScale="1">
        <p:scale>
          <a:sx n="129" d="100"/>
          <a:sy n="129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9D3129-D850-A844-BAA3-2AA0B2C96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865" y="0"/>
            <a:ext cx="1219027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10B90D-5CEC-DB46-9541-186D3D1134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1301" y="1783080"/>
            <a:ext cx="5727699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Spike Lee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(* March 20, 1957)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56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E3F8A-B033-3149-A940-EF294D8A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1" y="964692"/>
            <a:ext cx="6092952" cy="1188720"/>
          </a:xfrm>
        </p:spPr>
        <p:txBody>
          <a:bodyPr>
            <a:normAutofit/>
          </a:bodyPr>
          <a:lstStyle/>
          <a:p>
            <a:r>
              <a:rPr lang="cs-CZ" sz="2600"/>
              <a:t>Who is Spike lee?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BE9325-AD69-1048-8D56-343E94565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2638044"/>
            <a:ext cx="6092952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His </a:t>
            </a:r>
            <a:r>
              <a:rPr lang="cs-CZ" err="1"/>
              <a:t>real</a:t>
            </a:r>
            <a:r>
              <a:rPr lang="cs-CZ"/>
              <a:t> </a:t>
            </a:r>
            <a:r>
              <a:rPr lang="cs-CZ" err="1"/>
              <a:t>name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Shelton</a:t>
            </a:r>
            <a:r>
              <a:rPr lang="cs-CZ"/>
              <a:t> Jackson </a:t>
            </a:r>
            <a:r>
              <a:rPr lang="cs-CZ" err="1"/>
              <a:t>Lee</a:t>
            </a:r>
            <a:r>
              <a:rPr lang="cs-CZ"/>
              <a:t>  (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nickname</a:t>
            </a:r>
            <a:r>
              <a:rPr lang="cs-CZ"/>
              <a:t> "</a:t>
            </a:r>
            <a:r>
              <a:rPr lang="cs-CZ" err="1"/>
              <a:t>Spike</a:t>
            </a:r>
            <a:r>
              <a:rPr lang="cs-CZ"/>
              <a:t>" </a:t>
            </a:r>
            <a:r>
              <a:rPr lang="cs-CZ" err="1"/>
              <a:t>was</a:t>
            </a:r>
            <a:r>
              <a:rPr lang="cs-CZ"/>
              <a:t> </a:t>
            </a:r>
            <a:r>
              <a:rPr lang="cs-CZ" err="1"/>
              <a:t>given</a:t>
            </a:r>
            <a:r>
              <a:rPr lang="cs-CZ"/>
              <a:t> to </a:t>
            </a:r>
            <a:r>
              <a:rPr lang="cs-CZ" err="1"/>
              <a:t>him</a:t>
            </a:r>
            <a:r>
              <a:rPr lang="cs-CZ"/>
              <a:t> by his </a:t>
            </a:r>
            <a:r>
              <a:rPr lang="cs-CZ" err="1"/>
              <a:t>mother</a:t>
            </a:r>
            <a:r>
              <a:rPr lang="cs-CZ"/>
              <a:t>) </a:t>
            </a:r>
          </a:p>
          <a:p>
            <a:pPr>
              <a:lnSpc>
                <a:spcPct val="90000"/>
              </a:lnSpc>
            </a:pPr>
            <a:r>
              <a:rPr lang="cs-CZ"/>
              <a:t>He </a:t>
            </a:r>
            <a:r>
              <a:rPr lang="cs-CZ" err="1"/>
              <a:t>is</a:t>
            </a:r>
            <a:r>
              <a:rPr lang="cs-CZ"/>
              <a:t> a film </a:t>
            </a:r>
            <a:r>
              <a:rPr lang="cs-CZ" err="1"/>
              <a:t>director</a:t>
            </a:r>
            <a:r>
              <a:rPr lang="cs-CZ"/>
              <a:t>, </a:t>
            </a:r>
            <a:r>
              <a:rPr lang="cs-CZ" err="1"/>
              <a:t>actor</a:t>
            </a:r>
            <a:r>
              <a:rPr lang="cs-CZ"/>
              <a:t>, </a:t>
            </a:r>
            <a:r>
              <a:rPr lang="cs-CZ" err="1"/>
              <a:t>screenwriter</a:t>
            </a:r>
            <a:r>
              <a:rPr lang="cs-CZ"/>
              <a:t> and </a:t>
            </a:r>
            <a:r>
              <a:rPr lang="cs-CZ" err="1"/>
              <a:t>producer</a:t>
            </a:r>
            <a:r>
              <a:rPr lang="cs-CZ"/>
              <a:t>. </a:t>
            </a:r>
          </a:p>
          <a:p>
            <a:pPr>
              <a:lnSpc>
                <a:spcPct val="90000"/>
              </a:lnSpc>
            </a:pPr>
            <a:r>
              <a:rPr lang="cs-CZ"/>
              <a:t>He </a:t>
            </a:r>
            <a:r>
              <a:rPr lang="cs-CZ" err="1"/>
              <a:t>was</a:t>
            </a:r>
            <a:r>
              <a:rPr lang="cs-CZ"/>
              <a:t> </a:t>
            </a:r>
            <a:r>
              <a:rPr lang="cs-CZ" err="1"/>
              <a:t>born</a:t>
            </a:r>
            <a:r>
              <a:rPr lang="cs-CZ"/>
              <a:t> in Atlanta, Georgia, but </a:t>
            </a:r>
            <a:r>
              <a:rPr lang="cs-CZ" err="1"/>
              <a:t>during</a:t>
            </a:r>
            <a:r>
              <a:rPr lang="cs-CZ"/>
              <a:t> his </a:t>
            </a:r>
            <a:r>
              <a:rPr lang="cs-CZ" err="1"/>
              <a:t>childhood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family</a:t>
            </a:r>
            <a:r>
              <a:rPr lang="cs-CZ"/>
              <a:t> </a:t>
            </a:r>
            <a:r>
              <a:rPr lang="cs-CZ" err="1"/>
              <a:t>moved</a:t>
            </a:r>
            <a:r>
              <a:rPr lang="cs-CZ"/>
              <a:t> to Brooklyn, New York, </a:t>
            </a:r>
            <a:r>
              <a:rPr lang="cs-CZ" err="1"/>
              <a:t>which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often</a:t>
            </a:r>
            <a:r>
              <a:rPr lang="cs-CZ"/>
              <a:t> </a:t>
            </a:r>
            <a:r>
              <a:rPr lang="cs-CZ" err="1"/>
              <a:t>shown</a:t>
            </a:r>
            <a:r>
              <a:rPr lang="cs-CZ"/>
              <a:t> in his </a:t>
            </a:r>
            <a:r>
              <a:rPr lang="cs-CZ" err="1"/>
              <a:t>works</a:t>
            </a:r>
            <a:r>
              <a:rPr lang="cs-CZ"/>
              <a:t>.</a:t>
            </a:r>
          </a:p>
          <a:p>
            <a:pPr>
              <a:lnSpc>
                <a:spcPct val="90000"/>
              </a:lnSpc>
            </a:pPr>
            <a:r>
              <a:rPr lang="cs-CZ"/>
              <a:t> </a:t>
            </a:r>
            <a:r>
              <a:rPr lang="cs-CZ" err="1"/>
              <a:t>During</a:t>
            </a:r>
            <a:r>
              <a:rPr lang="cs-CZ"/>
              <a:t> his </a:t>
            </a:r>
            <a:r>
              <a:rPr lang="cs-CZ" err="1"/>
              <a:t>studies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University he made his </a:t>
            </a:r>
            <a:r>
              <a:rPr lang="cs-CZ" err="1"/>
              <a:t>first</a:t>
            </a:r>
            <a:r>
              <a:rPr lang="cs-CZ"/>
              <a:t> film - </a:t>
            </a:r>
            <a:r>
              <a:rPr lang="cs-CZ" b="1"/>
              <a:t>LAST HUSTLE IN NEW YORK</a:t>
            </a:r>
            <a:r>
              <a:rPr lang="cs-CZ"/>
              <a:t>. </a:t>
            </a:r>
          </a:p>
          <a:p>
            <a:pPr>
              <a:lnSpc>
                <a:spcPct val="90000"/>
              </a:lnSpc>
            </a:pPr>
            <a:r>
              <a:rPr lang="cs-CZ" err="1"/>
              <a:t>After</a:t>
            </a:r>
            <a:r>
              <a:rPr lang="cs-CZ"/>
              <a:t> </a:t>
            </a:r>
            <a:r>
              <a:rPr lang="cs-CZ" err="1"/>
              <a:t>graduating</a:t>
            </a:r>
            <a:r>
              <a:rPr lang="cs-CZ"/>
              <a:t>, he </a:t>
            </a:r>
            <a:r>
              <a:rPr lang="cs-CZ" err="1"/>
              <a:t>continued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New York University </a:t>
            </a:r>
            <a:r>
              <a:rPr lang="cs-CZ" err="1"/>
              <a:t>of</a:t>
            </a:r>
            <a:r>
              <a:rPr lang="cs-CZ"/>
              <a:t> Art (Film), </a:t>
            </a:r>
            <a:r>
              <a:rPr lang="cs-CZ" err="1"/>
              <a:t>which</a:t>
            </a:r>
            <a:r>
              <a:rPr lang="cs-CZ"/>
              <a:t> he </a:t>
            </a:r>
            <a:r>
              <a:rPr lang="cs-CZ" err="1"/>
              <a:t>graduated</a:t>
            </a:r>
            <a:r>
              <a:rPr lang="cs-CZ"/>
              <a:t> in 1982.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E4812C-D984-E046-9BF4-9E50A24CD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5" r="2" b="2"/>
          <a:stretch/>
        </p:blipFill>
        <p:spPr>
          <a:xfrm>
            <a:off x="7532625" y="971703"/>
            <a:ext cx="1808104" cy="218755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2646CF-B89C-BB42-ABA8-B5581C472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0198"/>
          <a:stretch/>
        </p:blipFill>
        <p:spPr>
          <a:xfrm>
            <a:off x="9432169" y="964692"/>
            <a:ext cx="1808107" cy="219456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7277DA-B3C8-6A46-8D62-56DBE157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1" r="-1" b="40915"/>
          <a:stretch/>
        </p:blipFill>
        <p:spPr>
          <a:xfrm>
            <a:off x="7532625" y="3242930"/>
            <a:ext cx="3707652" cy="249709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4262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A0DBD-EDD2-4641-8CAD-F79EEB34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86397"/>
            <a:ext cx="7729728" cy="1188720"/>
          </a:xfrm>
        </p:spPr>
        <p:txBody>
          <a:bodyPr/>
          <a:lstStyle/>
          <a:p>
            <a:r>
              <a:rPr lang="cs-CZ" dirty="0"/>
              <a:t>His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films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C9E44E-A394-FB43-8A1A-AA994C89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60" y="2232924"/>
            <a:ext cx="10872680" cy="4436231"/>
          </a:xfrm>
        </p:spPr>
        <p:txBody>
          <a:bodyPr>
            <a:normAutofit/>
          </a:bodyPr>
          <a:lstStyle/>
          <a:p>
            <a:r>
              <a:rPr lang="cs-CZ" dirty="0"/>
              <a:t>He made his </a:t>
            </a:r>
            <a:r>
              <a:rPr lang="cs-CZ" dirty="0" err="1"/>
              <a:t>directorial</a:t>
            </a:r>
            <a:r>
              <a:rPr lang="cs-CZ" dirty="0"/>
              <a:t> debut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She's</a:t>
            </a:r>
            <a:r>
              <a:rPr lang="cs-CZ" dirty="0"/>
              <a:t> Gotta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(1986). </a:t>
            </a:r>
          </a:p>
          <a:p>
            <a:r>
              <a:rPr lang="cs-CZ" dirty="0"/>
              <a:t>He has </a:t>
            </a:r>
            <a:r>
              <a:rPr lang="cs-CZ" dirty="0" err="1"/>
              <a:t>written</a:t>
            </a:r>
            <a:r>
              <a:rPr lang="cs-CZ" dirty="0"/>
              <a:t> and </a:t>
            </a:r>
            <a:r>
              <a:rPr lang="cs-CZ" dirty="0" err="1"/>
              <a:t>directed</a:t>
            </a:r>
            <a:r>
              <a:rPr lang="cs-CZ" dirty="0"/>
              <a:t> such </a:t>
            </a:r>
            <a:r>
              <a:rPr lang="cs-CZ" dirty="0" err="1"/>
              <a:t>films</a:t>
            </a:r>
            <a:r>
              <a:rPr lang="cs-CZ" dirty="0"/>
              <a:t> as:  -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Thing</a:t>
            </a:r>
            <a:r>
              <a:rPr lang="cs-CZ" b="1" dirty="0"/>
              <a:t> </a:t>
            </a:r>
            <a:r>
              <a:rPr lang="cs-CZ" dirty="0"/>
              <a:t>(1989), </a:t>
            </a:r>
          </a:p>
          <a:p>
            <a:pPr marL="1654175" lvl="8" indent="0">
              <a:buNone/>
            </a:pPr>
            <a:r>
              <a:rPr lang="cs-CZ" b="1" dirty="0"/>
              <a:t>			        </a:t>
            </a:r>
            <a:r>
              <a:rPr lang="cs-CZ" dirty="0"/>
              <a:t> -</a:t>
            </a:r>
            <a:r>
              <a:rPr lang="cs-CZ" b="1" dirty="0" err="1"/>
              <a:t>Malcolm</a:t>
            </a:r>
            <a:r>
              <a:rPr lang="cs-CZ" b="1" dirty="0"/>
              <a:t> X </a:t>
            </a:r>
            <a:r>
              <a:rPr lang="cs-CZ" dirty="0"/>
              <a:t>(1992), </a:t>
            </a:r>
          </a:p>
          <a:p>
            <a:pPr marL="1654175" lvl="8" indent="0">
              <a:buNone/>
            </a:pPr>
            <a:r>
              <a:rPr lang="cs-CZ" b="1" dirty="0"/>
              <a:t>			         </a:t>
            </a:r>
            <a:r>
              <a:rPr lang="cs-CZ" dirty="0"/>
              <a:t>-</a:t>
            </a:r>
            <a:r>
              <a:rPr lang="cs-CZ" b="1" dirty="0"/>
              <a:t>He </a:t>
            </a:r>
            <a:r>
              <a:rPr lang="cs-CZ" b="1" dirty="0" err="1"/>
              <a:t>Got</a:t>
            </a:r>
            <a:r>
              <a:rPr lang="cs-CZ" b="1" dirty="0"/>
              <a:t> Game </a:t>
            </a:r>
            <a:r>
              <a:rPr lang="cs-CZ" dirty="0"/>
              <a:t>(1998), </a:t>
            </a:r>
          </a:p>
          <a:p>
            <a:pPr marL="1654175" lvl="8" indent="0">
              <a:buNone/>
            </a:pPr>
            <a:r>
              <a:rPr lang="cs-CZ" b="1" dirty="0"/>
              <a:t>			         </a:t>
            </a:r>
            <a:r>
              <a:rPr lang="cs-CZ" dirty="0"/>
              <a:t>-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Original</a:t>
            </a:r>
            <a:r>
              <a:rPr lang="cs-CZ" b="1" dirty="0"/>
              <a:t> </a:t>
            </a:r>
            <a:r>
              <a:rPr lang="cs-CZ" b="1" dirty="0" err="1"/>
              <a:t>Kings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Comedy</a:t>
            </a:r>
            <a:r>
              <a:rPr lang="cs-CZ" b="1" dirty="0"/>
              <a:t> </a:t>
            </a:r>
            <a:r>
              <a:rPr lang="cs-CZ" dirty="0"/>
              <a:t>(2000), </a:t>
            </a:r>
          </a:p>
          <a:p>
            <a:pPr marL="1654175" lvl="8" indent="0">
              <a:buNone/>
            </a:pPr>
            <a:r>
              <a:rPr lang="cs-CZ" b="1" dirty="0"/>
              <a:t>			        </a:t>
            </a:r>
            <a:r>
              <a:rPr lang="cs-CZ" dirty="0"/>
              <a:t> -</a:t>
            </a:r>
            <a:r>
              <a:rPr lang="cs-CZ" b="1" dirty="0" err="1"/>
              <a:t>Inside</a:t>
            </a:r>
            <a:r>
              <a:rPr lang="cs-CZ" b="1" dirty="0"/>
              <a:t> Man </a:t>
            </a:r>
            <a:r>
              <a:rPr lang="cs-CZ" dirty="0"/>
              <a:t>(2006), </a:t>
            </a:r>
          </a:p>
          <a:p>
            <a:pPr marL="1654175" lvl="8" indent="0">
              <a:buNone/>
            </a:pPr>
            <a:r>
              <a:rPr lang="cs-CZ" b="1" dirty="0"/>
              <a:t>			         </a:t>
            </a:r>
            <a:r>
              <a:rPr lang="cs-CZ" dirty="0"/>
              <a:t>-</a:t>
            </a:r>
            <a:r>
              <a:rPr lang="cs-CZ" b="1" dirty="0" err="1"/>
              <a:t>BlacKkKlansman</a:t>
            </a:r>
            <a:r>
              <a:rPr lang="cs-CZ" b="1" dirty="0"/>
              <a:t> </a:t>
            </a:r>
            <a:r>
              <a:rPr lang="cs-CZ" dirty="0"/>
              <a:t>(2018). </a:t>
            </a:r>
          </a:p>
          <a:p>
            <a:r>
              <a:rPr lang="cs-CZ" dirty="0" err="1"/>
              <a:t>Lee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took</a:t>
            </a:r>
            <a:r>
              <a:rPr lang="cs-CZ" dirty="0"/>
              <a:t> </a:t>
            </a:r>
            <a:r>
              <a:rPr lang="cs-CZ" dirty="0" err="1"/>
              <a:t>starring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 in his </a:t>
            </a:r>
            <a:r>
              <a:rPr lang="cs-CZ" dirty="0" err="1"/>
              <a:t>films</a:t>
            </a:r>
            <a:r>
              <a:rPr lang="cs-CZ" dirty="0"/>
              <a:t>.</a:t>
            </a:r>
          </a:p>
          <a:p>
            <a:r>
              <a:rPr lang="cs-CZ" dirty="0"/>
              <a:t>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a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documentary</a:t>
            </a:r>
            <a:r>
              <a:rPr lang="cs-CZ" dirty="0"/>
              <a:t> </a:t>
            </a:r>
            <a:r>
              <a:rPr lang="cs-CZ" dirty="0" err="1"/>
              <a:t>filmmaker</a:t>
            </a:r>
            <a:r>
              <a:rPr lang="cs-CZ" dirty="0"/>
              <a:t>.  </a:t>
            </a:r>
            <a:r>
              <a:rPr lang="cs-CZ" dirty="0" err="1"/>
              <a:t>The</a:t>
            </a:r>
            <a:r>
              <a:rPr lang="cs-CZ" dirty="0"/>
              <a:t> Oscar </a:t>
            </a:r>
            <a:r>
              <a:rPr lang="cs-CZ" dirty="0" err="1"/>
              <a:t>nomination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awarded</a:t>
            </a:r>
            <a:r>
              <a:rPr lang="cs-CZ" dirty="0"/>
              <a:t> to his </a:t>
            </a:r>
            <a:r>
              <a:rPr lang="cs-CZ" b="1" dirty="0"/>
              <a:t>4 </a:t>
            </a:r>
            <a:r>
              <a:rPr lang="cs-CZ" b="1" dirty="0" err="1"/>
              <a:t>Little</a:t>
            </a:r>
            <a:r>
              <a:rPr lang="cs-CZ" b="1" dirty="0"/>
              <a:t> </a:t>
            </a:r>
            <a:r>
              <a:rPr lang="cs-CZ" b="1" dirty="0" err="1"/>
              <a:t>Girls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18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C4F6C-B2D3-F843-8F5B-DC2D1BA0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cs-CZ" dirty="0" err="1"/>
              <a:t>Biographical</a:t>
            </a:r>
            <a:r>
              <a:rPr lang="cs-CZ" dirty="0"/>
              <a:t> drama - </a:t>
            </a:r>
            <a:r>
              <a:rPr lang="cs-CZ" dirty="0" err="1"/>
              <a:t>Malcolm</a:t>
            </a:r>
            <a:r>
              <a:rPr lang="cs-CZ" dirty="0"/>
              <a:t> 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393354-5C3A-4D42-B053-9EF579B2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cs-CZ" sz="1700" dirty="0" err="1"/>
              <a:t>It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about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life</a:t>
            </a:r>
            <a:r>
              <a:rPr lang="cs-CZ" sz="1700" dirty="0"/>
              <a:t> story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Malcolm</a:t>
            </a:r>
            <a:r>
              <a:rPr lang="cs-CZ" sz="1700" dirty="0"/>
              <a:t> X, a </a:t>
            </a:r>
            <a:r>
              <a:rPr lang="cs-CZ" sz="1700" dirty="0" err="1"/>
              <a:t>black</a:t>
            </a:r>
            <a:r>
              <a:rPr lang="cs-CZ" sz="1700" dirty="0"/>
              <a:t> leader and </a:t>
            </a:r>
            <a:r>
              <a:rPr lang="cs-CZ" sz="1700" dirty="0" err="1"/>
              <a:t>spokesman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Nation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Islam</a:t>
            </a:r>
            <a:r>
              <a:rPr lang="cs-CZ" sz="1700" dirty="0"/>
              <a:t>, </a:t>
            </a:r>
            <a:r>
              <a:rPr lang="cs-CZ" sz="1700" dirty="0" err="1"/>
              <a:t>who</a:t>
            </a:r>
            <a:r>
              <a:rPr lang="cs-CZ" sz="1700" dirty="0"/>
              <a:t> </a:t>
            </a:r>
            <a:r>
              <a:rPr lang="cs-CZ" sz="1700" dirty="0" err="1"/>
              <a:t>publicly</a:t>
            </a:r>
            <a:r>
              <a:rPr lang="cs-CZ" sz="1700" dirty="0"/>
              <a:t> </a:t>
            </a:r>
            <a:r>
              <a:rPr lang="cs-CZ" sz="1700" dirty="0" err="1"/>
              <a:t>expressed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dissatisfaction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African</a:t>
            </a:r>
            <a:r>
              <a:rPr lang="cs-CZ" sz="1700" dirty="0"/>
              <a:t> </a:t>
            </a:r>
            <a:r>
              <a:rPr lang="cs-CZ" sz="1700" dirty="0" err="1"/>
              <a:t>Americans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their</a:t>
            </a:r>
            <a:r>
              <a:rPr lang="cs-CZ" sz="1700" dirty="0"/>
              <a:t> </a:t>
            </a:r>
            <a:r>
              <a:rPr lang="cs-CZ" sz="1700" dirty="0" err="1"/>
              <a:t>character</a:t>
            </a:r>
            <a:r>
              <a:rPr lang="cs-CZ" sz="1700" dirty="0"/>
              <a:t> in society in </a:t>
            </a:r>
            <a:r>
              <a:rPr lang="cs-CZ" sz="1700" dirty="0" err="1"/>
              <a:t>the</a:t>
            </a:r>
            <a:r>
              <a:rPr lang="cs-CZ" sz="1700" dirty="0"/>
              <a:t> 1960s </a:t>
            </a:r>
            <a:r>
              <a:rPr lang="cs-CZ" sz="1700" dirty="0" err="1"/>
              <a:t>that</a:t>
            </a:r>
            <a:r>
              <a:rPr lang="cs-CZ" sz="1700" dirty="0"/>
              <a:t> US </a:t>
            </a:r>
            <a:r>
              <a:rPr lang="cs-CZ" sz="1700" dirty="0" err="1"/>
              <a:t>blacks</a:t>
            </a:r>
            <a:r>
              <a:rPr lang="cs-CZ" sz="1700" dirty="0"/>
              <a:t> are not </a:t>
            </a:r>
            <a:r>
              <a:rPr lang="cs-CZ" sz="1700" dirty="0" err="1"/>
              <a:t>Americans</a:t>
            </a:r>
            <a:r>
              <a:rPr lang="cs-CZ" sz="1700" dirty="0"/>
              <a:t> </a:t>
            </a:r>
          </a:p>
          <a:p>
            <a:r>
              <a:rPr lang="cs-CZ" sz="1700" dirty="0" err="1"/>
              <a:t>Lee</a:t>
            </a:r>
            <a:r>
              <a:rPr lang="cs-CZ" sz="1700" dirty="0"/>
              <a:t> </a:t>
            </a:r>
            <a:r>
              <a:rPr lang="cs-CZ" sz="1700" dirty="0" err="1"/>
              <a:t>took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lead</a:t>
            </a:r>
            <a:r>
              <a:rPr lang="cs-CZ" sz="1700" dirty="0"/>
              <a:t> role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Denzel</a:t>
            </a:r>
            <a:r>
              <a:rPr lang="cs-CZ" sz="1700" dirty="0"/>
              <a:t> Washington, </a:t>
            </a:r>
            <a:r>
              <a:rPr lang="cs-CZ" sz="1700" dirty="0" err="1"/>
              <a:t>who</a:t>
            </a:r>
            <a:r>
              <a:rPr lang="cs-CZ" sz="1700" dirty="0"/>
              <a:t> </a:t>
            </a:r>
            <a:r>
              <a:rPr lang="cs-CZ" sz="1700" dirty="0" err="1"/>
              <a:t>was</a:t>
            </a:r>
            <a:r>
              <a:rPr lang="cs-CZ" sz="1700" dirty="0"/>
              <a:t> </a:t>
            </a:r>
            <a:r>
              <a:rPr lang="cs-CZ" sz="1700" dirty="0" err="1"/>
              <a:t>nominated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an</a:t>
            </a:r>
            <a:r>
              <a:rPr lang="cs-CZ" sz="1700" dirty="0"/>
              <a:t> Oscar </a:t>
            </a:r>
            <a:r>
              <a:rPr lang="cs-CZ" sz="1700" dirty="0" err="1"/>
              <a:t>for</a:t>
            </a:r>
            <a:r>
              <a:rPr lang="cs-CZ" sz="1700" dirty="0"/>
              <a:t> his role</a:t>
            </a:r>
          </a:p>
          <a:p>
            <a:r>
              <a:rPr lang="cs-CZ" sz="1700" dirty="0" err="1"/>
              <a:t>movie</a:t>
            </a:r>
            <a:r>
              <a:rPr lang="cs-CZ" sz="1700" dirty="0"/>
              <a:t> trailer: https://</a:t>
            </a:r>
            <a:r>
              <a:rPr lang="cs-CZ" sz="1700" dirty="0" err="1"/>
              <a:t>www.youtube.com</a:t>
            </a:r>
            <a:r>
              <a:rPr lang="cs-CZ" sz="1700" dirty="0"/>
              <a:t>/</a:t>
            </a:r>
            <a:r>
              <a:rPr lang="cs-CZ" sz="1700" dirty="0" err="1"/>
              <a:t>watch?v</a:t>
            </a:r>
            <a:r>
              <a:rPr lang="cs-CZ" sz="1700" dirty="0"/>
              <a:t>=sx4sEvhYeVE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3D1FCB-6EBD-CD4D-BCAA-92BEA467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087946"/>
            <a:ext cx="4782312" cy="26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6398A8-E338-DC4F-A498-FBA47A2D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Main Characters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554478-1B13-8549-87B6-F329E039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38" y="587857"/>
            <a:ext cx="2228642" cy="33013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8D4325A-7F8D-A04C-8341-7FCA8B3F9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63" y="587858"/>
            <a:ext cx="2434713" cy="33013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40F0A3-AC89-A540-85E1-C0A594E1C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650268"/>
            <a:ext cx="2580895" cy="3176486"/>
          </a:xfrm>
          <a:prstGeom prst="rect">
            <a:avLst/>
          </a:prstGeom>
        </p:spPr>
      </p:pic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A2B237BE-43CD-BB4B-9387-2DE4830B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918193" y="948063"/>
            <a:ext cx="2580895" cy="258089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7E1ABA1-1B6A-6E47-9C39-26B7FF3ADA40}"/>
              </a:ext>
            </a:extLst>
          </p:cNvPr>
          <p:cNvSpPr txBox="1"/>
          <p:nvPr/>
        </p:nvSpPr>
        <p:spPr>
          <a:xfrm>
            <a:off x="8956135" y="3576784"/>
            <a:ext cx="2591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Denzel</a:t>
            </a:r>
            <a:r>
              <a:rPr lang="cs-CZ" sz="2400" dirty="0"/>
              <a:t> Washington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E0B9B99-D367-D646-8E9F-DC3E500C1CC2}"/>
              </a:ext>
            </a:extLst>
          </p:cNvPr>
          <p:cNvSpPr txBox="1"/>
          <p:nvPr/>
        </p:nvSpPr>
        <p:spPr>
          <a:xfrm>
            <a:off x="6461571" y="3807617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Angela </a:t>
            </a:r>
            <a:r>
              <a:rPr lang="cs-CZ" sz="2400" dirty="0" err="1"/>
              <a:t>Bassett</a:t>
            </a:r>
            <a:endParaRPr lang="cs-CZ" sz="24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B94E7C6-975E-6B4D-AAE8-E74AFCD2B37D}"/>
              </a:ext>
            </a:extLst>
          </p:cNvPr>
          <p:cNvSpPr txBox="1"/>
          <p:nvPr/>
        </p:nvSpPr>
        <p:spPr>
          <a:xfrm>
            <a:off x="3451976" y="3826754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Nicholas </a:t>
            </a:r>
            <a:r>
              <a:rPr lang="cs-CZ" sz="2400" dirty="0" err="1"/>
              <a:t>Turttulo</a:t>
            </a:r>
            <a:r>
              <a:rPr lang="cs-CZ" sz="2400" dirty="0"/>
              <a:t>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E479C79-AF21-6442-AE65-0AC6D2BDED18}"/>
              </a:ext>
            </a:extLst>
          </p:cNvPr>
          <p:cNvSpPr txBox="1"/>
          <p:nvPr/>
        </p:nvSpPr>
        <p:spPr>
          <a:xfrm>
            <a:off x="1211481" y="3835982"/>
            <a:ext cx="154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Albert</a:t>
            </a:r>
            <a:r>
              <a:rPr lang="cs-CZ" dirty="0"/>
              <a:t> </a:t>
            </a:r>
            <a:r>
              <a:rPr lang="cs-CZ" sz="2400" dirty="0" err="1"/>
              <a:t>Hall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075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0E6FA-41AD-D040-A155-FCAE201A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Thriller - Inside man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AB16B-5E4D-314F-A3E5-D4C79800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 dirty="0" err="1"/>
              <a:t>This</a:t>
            </a:r>
            <a:r>
              <a:rPr lang="cs-CZ" sz="1100" dirty="0"/>
              <a:t> </a:t>
            </a:r>
            <a:r>
              <a:rPr lang="cs-CZ" sz="1100" dirty="0" err="1"/>
              <a:t>movie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one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my </a:t>
            </a:r>
            <a:r>
              <a:rPr lang="cs-CZ" sz="1100" dirty="0" err="1"/>
              <a:t>favorites</a:t>
            </a:r>
            <a:r>
              <a:rPr lang="cs-CZ" sz="11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100" dirty="0"/>
              <a:t>New York </a:t>
            </a:r>
            <a:r>
              <a:rPr lang="cs-CZ" sz="1100" dirty="0" err="1"/>
              <a:t>detective</a:t>
            </a:r>
            <a:r>
              <a:rPr lang="cs-CZ" sz="1100" dirty="0"/>
              <a:t> </a:t>
            </a:r>
            <a:r>
              <a:rPr lang="cs-CZ" sz="1100" dirty="0" err="1"/>
              <a:t>Keith</a:t>
            </a:r>
            <a:r>
              <a:rPr lang="cs-CZ" sz="1100" dirty="0"/>
              <a:t> Miller </a:t>
            </a:r>
            <a:r>
              <a:rPr lang="cs-CZ" sz="1100" dirty="0" err="1"/>
              <a:t>is</a:t>
            </a:r>
            <a:r>
              <a:rPr lang="cs-CZ" sz="1100" dirty="0"/>
              <a:t> a </a:t>
            </a:r>
            <a:r>
              <a:rPr lang="cs-CZ" sz="1100" dirty="0" err="1"/>
              <a:t>typical</a:t>
            </a:r>
            <a:r>
              <a:rPr lang="cs-CZ" sz="1100" dirty="0"/>
              <a:t> </a:t>
            </a:r>
            <a:r>
              <a:rPr lang="cs-CZ" sz="1100" dirty="0" err="1"/>
              <a:t>harsh</a:t>
            </a:r>
            <a:r>
              <a:rPr lang="cs-CZ" sz="1100" dirty="0"/>
              <a:t> cop </a:t>
            </a:r>
            <a:r>
              <a:rPr lang="cs-CZ" sz="1100" dirty="0" err="1"/>
              <a:t>whose</a:t>
            </a:r>
            <a:r>
              <a:rPr lang="cs-CZ" sz="1100" dirty="0"/>
              <a:t> </a:t>
            </a:r>
            <a:r>
              <a:rPr lang="cs-CZ" sz="1100" dirty="0" err="1"/>
              <a:t>career</a:t>
            </a:r>
            <a:r>
              <a:rPr lang="cs-CZ" sz="1100" dirty="0"/>
              <a:t> </a:t>
            </a:r>
            <a:r>
              <a:rPr lang="cs-CZ" sz="1100" dirty="0" err="1"/>
              <a:t>advancement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hampered</a:t>
            </a:r>
            <a:r>
              <a:rPr lang="cs-CZ" sz="1100" dirty="0"/>
              <a:t> by </a:t>
            </a:r>
            <a:r>
              <a:rPr lang="cs-CZ" sz="1100" dirty="0" err="1"/>
              <a:t>allegations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illegal</a:t>
            </a:r>
            <a:r>
              <a:rPr lang="cs-CZ" sz="1100" dirty="0"/>
              <a:t> </a:t>
            </a:r>
            <a:r>
              <a:rPr lang="cs-CZ" sz="1100" dirty="0" err="1"/>
              <a:t>conduct</a:t>
            </a:r>
            <a:r>
              <a:rPr lang="cs-CZ" sz="1100" dirty="0"/>
              <a:t>. </a:t>
            </a:r>
            <a:r>
              <a:rPr lang="cs-CZ" sz="1100" dirty="0" err="1"/>
              <a:t>There's</a:t>
            </a:r>
            <a:r>
              <a:rPr lang="cs-CZ" sz="1100" dirty="0"/>
              <a:t> a </a:t>
            </a:r>
            <a:r>
              <a:rPr lang="cs-CZ" sz="1100" dirty="0" err="1"/>
              <a:t>new</a:t>
            </a:r>
            <a:r>
              <a:rPr lang="cs-CZ" sz="1100" dirty="0"/>
              <a:t> case </a:t>
            </a:r>
            <a:r>
              <a:rPr lang="cs-CZ" sz="1100" dirty="0" err="1"/>
              <a:t>with</a:t>
            </a:r>
            <a:r>
              <a:rPr lang="cs-CZ" sz="1100" dirty="0"/>
              <a:t> </a:t>
            </a:r>
            <a:r>
              <a:rPr lang="cs-CZ" sz="1100" dirty="0" err="1"/>
              <a:t>an</a:t>
            </a:r>
            <a:r>
              <a:rPr lang="cs-CZ" sz="1100" dirty="0"/>
              <a:t> </a:t>
            </a:r>
            <a:r>
              <a:rPr lang="cs-CZ" sz="1100" dirty="0" err="1"/>
              <a:t>ambush</a:t>
            </a:r>
            <a:r>
              <a:rPr lang="cs-CZ" sz="1100" dirty="0"/>
              <a:t> bank and </a:t>
            </a:r>
            <a:r>
              <a:rPr lang="cs-CZ" sz="1100" dirty="0" err="1"/>
              <a:t>dozens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hostages</a:t>
            </a:r>
            <a:r>
              <a:rPr lang="cs-CZ" sz="1100" dirty="0"/>
              <a:t>. Miller </a:t>
            </a:r>
            <a:r>
              <a:rPr lang="cs-CZ" sz="1100" dirty="0" err="1"/>
              <a:t>must</a:t>
            </a:r>
            <a:r>
              <a:rPr lang="cs-CZ" sz="1100" dirty="0"/>
              <a:t> </a:t>
            </a:r>
            <a:r>
              <a:rPr lang="cs-CZ" sz="1100" dirty="0" err="1"/>
              <a:t>stand</a:t>
            </a:r>
            <a:r>
              <a:rPr lang="cs-CZ" sz="1100" dirty="0"/>
              <a:t> up to </a:t>
            </a:r>
            <a:r>
              <a:rPr lang="cs-CZ" sz="1100" dirty="0" err="1"/>
              <a:t>the</a:t>
            </a:r>
            <a:r>
              <a:rPr lang="cs-CZ" sz="1100" dirty="0"/>
              <a:t> terrible </a:t>
            </a:r>
            <a:r>
              <a:rPr lang="cs-CZ" sz="1100" dirty="0" err="1"/>
              <a:t>criminal</a:t>
            </a:r>
            <a:r>
              <a:rPr lang="cs-CZ" sz="1100" dirty="0"/>
              <a:t> he has met in his </a:t>
            </a:r>
            <a:r>
              <a:rPr lang="cs-CZ" sz="1100" dirty="0" err="1"/>
              <a:t>career</a:t>
            </a:r>
            <a:r>
              <a:rPr lang="cs-CZ" sz="1100" dirty="0"/>
              <a:t>. </a:t>
            </a:r>
            <a:r>
              <a:rPr lang="cs-CZ" sz="1100" dirty="0" err="1"/>
              <a:t>When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bargaining</a:t>
            </a:r>
            <a:r>
              <a:rPr lang="cs-CZ" sz="1100" dirty="0"/>
              <a:t> </a:t>
            </a:r>
            <a:r>
              <a:rPr lang="cs-CZ" sz="1100" dirty="0" err="1"/>
              <a:t>between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police and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cold-blooded</a:t>
            </a:r>
            <a:r>
              <a:rPr lang="cs-CZ" sz="1100" dirty="0"/>
              <a:t> </a:t>
            </a:r>
            <a:r>
              <a:rPr lang="cs-CZ" sz="1100" dirty="0" err="1"/>
              <a:t>killer</a:t>
            </a:r>
            <a:r>
              <a:rPr lang="cs-CZ" sz="1100" dirty="0"/>
              <a:t> </a:t>
            </a:r>
            <a:r>
              <a:rPr lang="cs-CZ" sz="1100" dirty="0" err="1"/>
              <a:t>gets</a:t>
            </a:r>
            <a:r>
              <a:rPr lang="cs-CZ" sz="1100" dirty="0"/>
              <a:t> </a:t>
            </a:r>
            <a:r>
              <a:rPr lang="cs-CZ" sz="1100" dirty="0" err="1"/>
              <a:t>sharp</a:t>
            </a:r>
            <a:r>
              <a:rPr lang="cs-CZ" sz="1100" dirty="0"/>
              <a:t>, </a:t>
            </a:r>
            <a:r>
              <a:rPr lang="cs-CZ" sz="1100" dirty="0" err="1"/>
              <a:t>an</a:t>
            </a:r>
            <a:r>
              <a:rPr lang="cs-CZ" sz="1100" dirty="0"/>
              <a:t> </a:t>
            </a:r>
            <a:r>
              <a:rPr lang="cs-CZ" sz="1100" dirty="0" err="1"/>
              <a:t>influential</a:t>
            </a:r>
            <a:r>
              <a:rPr lang="cs-CZ" sz="1100" dirty="0"/>
              <a:t> </a:t>
            </a:r>
            <a:r>
              <a:rPr lang="cs-CZ" sz="1100" dirty="0" err="1"/>
              <a:t>lawyer</a:t>
            </a:r>
            <a:r>
              <a:rPr lang="cs-CZ" sz="1100" dirty="0"/>
              <a:t> </a:t>
            </a:r>
            <a:r>
              <a:rPr lang="cs-CZ" sz="1100" dirty="0" err="1"/>
              <a:t>appears</a:t>
            </a:r>
            <a:r>
              <a:rPr lang="cs-CZ" sz="1100" dirty="0"/>
              <a:t>. </a:t>
            </a:r>
            <a:r>
              <a:rPr lang="cs-CZ" sz="1100" dirty="0" err="1"/>
              <a:t>Again</a:t>
            </a:r>
            <a:r>
              <a:rPr lang="cs-CZ" sz="1100" dirty="0"/>
              <a:t>,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situation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a </a:t>
            </a:r>
            <a:r>
              <a:rPr lang="cs-CZ" sz="1100" dirty="0" err="1"/>
              <a:t>little</a:t>
            </a:r>
            <a:r>
              <a:rPr lang="cs-CZ" sz="1100" dirty="0"/>
              <a:t> more </a:t>
            </a:r>
            <a:r>
              <a:rPr lang="cs-CZ" sz="1100" dirty="0" err="1"/>
              <a:t>complicated</a:t>
            </a:r>
            <a:r>
              <a:rPr lang="cs-CZ" sz="1100" dirty="0"/>
              <a:t>. </a:t>
            </a:r>
            <a:r>
              <a:rPr lang="cs-CZ" sz="1100" dirty="0" err="1"/>
              <a:t>Detective</a:t>
            </a:r>
            <a:r>
              <a:rPr lang="cs-CZ" sz="1100" dirty="0"/>
              <a:t> Miller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increasingly</a:t>
            </a:r>
            <a:r>
              <a:rPr lang="cs-CZ" sz="1100" dirty="0"/>
              <a:t> </a:t>
            </a:r>
            <a:r>
              <a:rPr lang="cs-CZ" sz="1100" dirty="0" err="1"/>
              <a:t>realizing</a:t>
            </a:r>
            <a:r>
              <a:rPr lang="cs-CZ" sz="1100" dirty="0"/>
              <a:t> </a:t>
            </a:r>
            <a:r>
              <a:rPr lang="cs-CZ" sz="1100" dirty="0" err="1"/>
              <a:t>that</a:t>
            </a:r>
            <a:r>
              <a:rPr lang="cs-CZ" sz="1100" dirty="0"/>
              <a:t> </a:t>
            </a:r>
            <a:r>
              <a:rPr lang="cs-CZ" sz="1100" dirty="0" err="1"/>
              <a:t>it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not </a:t>
            </a:r>
            <a:r>
              <a:rPr lang="cs-CZ" sz="1100" dirty="0" err="1"/>
              <a:t>possible</a:t>
            </a:r>
            <a:r>
              <a:rPr lang="cs-CZ" sz="1100" dirty="0"/>
              <a:t> to </a:t>
            </a:r>
            <a:r>
              <a:rPr lang="cs-CZ" sz="1100" dirty="0" err="1"/>
              <a:t>pinpoint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sides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good</a:t>
            </a:r>
            <a:r>
              <a:rPr lang="cs-CZ" sz="1100" dirty="0"/>
              <a:t> and </a:t>
            </a:r>
            <a:r>
              <a:rPr lang="cs-CZ" sz="1100" dirty="0" err="1"/>
              <a:t>evil</a:t>
            </a:r>
            <a:r>
              <a:rPr lang="cs-CZ" sz="1100" dirty="0"/>
              <a:t>. At </a:t>
            </a:r>
            <a:r>
              <a:rPr lang="cs-CZ" sz="1100" dirty="0" err="1"/>
              <a:t>first</a:t>
            </a:r>
            <a:r>
              <a:rPr lang="cs-CZ" sz="1100" dirty="0"/>
              <a:t> glance, </a:t>
            </a:r>
            <a:r>
              <a:rPr lang="cs-CZ" sz="1100" dirty="0" err="1"/>
              <a:t>perfect</a:t>
            </a:r>
            <a:r>
              <a:rPr lang="cs-CZ" sz="1100" dirty="0"/>
              <a:t> </a:t>
            </a:r>
            <a:r>
              <a:rPr lang="cs-CZ" sz="1100" dirty="0" err="1"/>
              <a:t>crime</a:t>
            </a:r>
            <a:r>
              <a:rPr lang="cs-CZ" sz="1100" dirty="0"/>
              <a:t> </a:t>
            </a:r>
            <a:r>
              <a:rPr lang="cs-CZ" sz="1100" dirty="0" err="1"/>
              <a:t>can</a:t>
            </a:r>
            <a:r>
              <a:rPr lang="cs-CZ" sz="1100" dirty="0"/>
              <a:t> </a:t>
            </a:r>
            <a:r>
              <a:rPr lang="cs-CZ" sz="1100" dirty="0" err="1"/>
              <a:t>actually</a:t>
            </a:r>
            <a:r>
              <a:rPr lang="cs-CZ" sz="1100" dirty="0"/>
              <a:t> </a:t>
            </a:r>
            <a:r>
              <a:rPr lang="cs-CZ" sz="1100" dirty="0" err="1"/>
              <a:t>be</a:t>
            </a:r>
            <a:r>
              <a:rPr lang="cs-CZ" sz="1100" dirty="0"/>
              <a:t> </a:t>
            </a:r>
            <a:r>
              <a:rPr lang="cs-CZ" sz="1100" dirty="0" err="1"/>
              <a:t>even</a:t>
            </a:r>
            <a:r>
              <a:rPr lang="cs-CZ" sz="1100" dirty="0"/>
              <a:t> more </a:t>
            </a:r>
            <a:r>
              <a:rPr lang="cs-CZ" sz="1100" dirty="0" err="1"/>
              <a:t>perfect</a:t>
            </a:r>
            <a:r>
              <a:rPr lang="cs-CZ" sz="11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film's</a:t>
            </a:r>
            <a:r>
              <a:rPr lang="cs-CZ" sz="1100" dirty="0"/>
              <a:t> </a:t>
            </a:r>
            <a:r>
              <a:rPr lang="cs-CZ" sz="1100" dirty="0" err="1"/>
              <a:t>main</a:t>
            </a:r>
            <a:r>
              <a:rPr lang="cs-CZ" sz="1100" dirty="0"/>
              <a:t> </a:t>
            </a:r>
            <a:r>
              <a:rPr lang="cs-CZ" sz="1100" dirty="0" err="1"/>
              <a:t>characters</a:t>
            </a:r>
            <a:r>
              <a:rPr lang="cs-CZ" sz="1100" dirty="0"/>
              <a:t> are: </a:t>
            </a:r>
            <a:r>
              <a:rPr lang="cs-CZ" sz="1100" dirty="0" err="1"/>
              <a:t>Denzel</a:t>
            </a:r>
            <a:r>
              <a:rPr lang="cs-CZ" sz="1100" dirty="0"/>
              <a:t> Washington, </a:t>
            </a:r>
            <a:r>
              <a:rPr lang="cs-CZ" sz="1100" dirty="0" err="1"/>
              <a:t>Clive</a:t>
            </a:r>
            <a:r>
              <a:rPr lang="cs-CZ" sz="1100" dirty="0"/>
              <a:t> </a:t>
            </a:r>
            <a:r>
              <a:rPr lang="cs-CZ" sz="1100" dirty="0" err="1"/>
              <a:t>Owen</a:t>
            </a:r>
            <a:r>
              <a:rPr lang="cs-CZ" sz="1100" dirty="0"/>
              <a:t>, </a:t>
            </a:r>
            <a:r>
              <a:rPr lang="cs-CZ" sz="1100" dirty="0" err="1"/>
              <a:t>Jodie</a:t>
            </a:r>
            <a:r>
              <a:rPr lang="cs-CZ" sz="1100" dirty="0"/>
              <a:t> </a:t>
            </a:r>
            <a:r>
              <a:rPr lang="cs-CZ" sz="1100" dirty="0" err="1"/>
              <a:t>Foster</a:t>
            </a:r>
            <a:r>
              <a:rPr lang="cs-CZ" sz="1100" dirty="0"/>
              <a:t>, Christopher </a:t>
            </a:r>
            <a:r>
              <a:rPr lang="cs-CZ" sz="1100" dirty="0" err="1"/>
              <a:t>Plummer</a:t>
            </a:r>
            <a:r>
              <a:rPr lang="cs-CZ" sz="1100" dirty="0"/>
              <a:t>, </a:t>
            </a:r>
            <a:r>
              <a:rPr lang="cs-CZ" sz="1100" dirty="0" err="1"/>
              <a:t>Willem</a:t>
            </a:r>
            <a:r>
              <a:rPr lang="cs-CZ" sz="1100" dirty="0"/>
              <a:t> </a:t>
            </a:r>
            <a:r>
              <a:rPr lang="cs-CZ" sz="1100" dirty="0" err="1"/>
              <a:t>Dafoe</a:t>
            </a:r>
            <a:endParaRPr lang="cs-CZ" sz="1100" dirty="0"/>
          </a:p>
          <a:p>
            <a:pPr>
              <a:lnSpc>
                <a:spcPct val="90000"/>
              </a:lnSpc>
            </a:pPr>
            <a:r>
              <a:rPr lang="cs-CZ" sz="1100" dirty="0" err="1"/>
              <a:t>It's</a:t>
            </a:r>
            <a:r>
              <a:rPr lang="cs-CZ" sz="1100" dirty="0"/>
              <a:t> a thriller </a:t>
            </a:r>
            <a:r>
              <a:rPr lang="cs-CZ" sz="1100" dirty="0" err="1"/>
              <a:t>with</a:t>
            </a:r>
            <a:r>
              <a:rPr lang="cs-CZ" sz="1100" dirty="0"/>
              <a:t> </a:t>
            </a:r>
            <a:r>
              <a:rPr lang="cs-CZ" sz="1100" dirty="0" err="1"/>
              <a:t>an</a:t>
            </a:r>
            <a:r>
              <a:rPr lang="cs-CZ" sz="1100" dirty="0"/>
              <a:t> </a:t>
            </a:r>
            <a:r>
              <a:rPr lang="cs-CZ" sz="1100" dirty="0" err="1"/>
              <a:t>intelligent</a:t>
            </a:r>
            <a:r>
              <a:rPr lang="cs-CZ" sz="1100" dirty="0"/>
              <a:t> </a:t>
            </a:r>
            <a:r>
              <a:rPr lang="cs-CZ" sz="1100" dirty="0" err="1"/>
              <a:t>screenplay</a:t>
            </a:r>
            <a:r>
              <a:rPr lang="cs-CZ" sz="1100" dirty="0"/>
              <a:t>, </a:t>
            </a:r>
            <a:r>
              <a:rPr lang="cs-CZ" sz="1100" dirty="0" err="1"/>
              <a:t>likable</a:t>
            </a:r>
            <a:r>
              <a:rPr lang="cs-CZ" sz="1100" dirty="0"/>
              <a:t> </a:t>
            </a:r>
            <a:r>
              <a:rPr lang="cs-CZ" sz="1100" dirty="0" err="1"/>
              <a:t>characters</a:t>
            </a:r>
            <a:r>
              <a:rPr lang="cs-CZ" sz="1100" dirty="0"/>
              <a:t> and </a:t>
            </a:r>
            <a:r>
              <a:rPr lang="cs-CZ" sz="1100" dirty="0" err="1"/>
              <a:t>an</a:t>
            </a:r>
            <a:r>
              <a:rPr lang="cs-CZ" sz="1100" dirty="0"/>
              <a:t> </a:t>
            </a:r>
            <a:r>
              <a:rPr lang="cs-CZ" sz="1100" dirty="0" err="1"/>
              <a:t>unexpected</a:t>
            </a:r>
            <a:r>
              <a:rPr lang="cs-CZ" sz="1100" dirty="0"/>
              <a:t> end, and </a:t>
            </a:r>
            <a:r>
              <a:rPr lang="cs-CZ" sz="1100" dirty="0" err="1"/>
              <a:t>that's</a:t>
            </a:r>
            <a:r>
              <a:rPr lang="cs-CZ" sz="1100" dirty="0"/>
              <a:t> </a:t>
            </a:r>
            <a:r>
              <a:rPr lang="cs-CZ" sz="1100" dirty="0" err="1"/>
              <a:t>why</a:t>
            </a:r>
            <a:r>
              <a:rPr lang="cs-CZ" sz="1100" dirty="0"/>
              <a:t> I </a:t>
            </a:r>
            <a:r>
              <a:rPr lang="cs-CZ" sz="1100" dirty="0" err="1"/>
              <a:t>was</a:t>
            </a:r>
            <a:r>
              <a:rPr lang="cs-CZ" sz="1100" dirty="0"/>
              <a:t> </a:t>
            </a:r>
            <a:r>
              <a:rPr lang="cs-CZ" sz="1100" dirty="0" err="1"/>
              <a:t>intrigued</a:t>
            </a:r>
            <a:r>
              <a:rPr lang="cs-CZ" sz="1100" dirty="0"/>
              <a:t> by </a:t>
            </a:r>
            <a:r>
              <a:rPr lang="cs-CZ" sz="1100" dirty="0" err="1"/>
              <a:t>this</a:t>
            </a:r>
            <a:r>
              <a:rPr lang="cs-CZ" sz="1100" dirty="0"/>
              <a:t> film.</a:t>
            </a:r>
          </a:p>
          <a:p>
            <a:pPr>
              <a:lnSpc>
                <a:spcPct val="90000"/>
              </a:lnSpc>
            </a:pPr>
            <a:r>
              <a:rPr lang="cs-CZ" sz="1100" dirty="0" err="1"/>
              <a:t>Spike</a:t>
            </a:r>
            <a:r>
              <a:rPr lang="cs-CZ" sz="1100" dirty="0"/>
              <a:t> </a:t>
            </a:r>
            <a:r>
              <a:rPr lang="cs-CZ" sz="1100" dirty="0" err="1"/>
              <a:t>Lee</a:t>
            </a:r>
            <a:r>
              <a:rPr lang="cs-CZ" sz="1100" dirty="0"/>
              <a:t> </a:t>
            </a:r>
            <a:r>
              <a:rPr lang="cs-CZ" sz="1100" dirty="0" err="1"/>
              <a:t>doesn't</a:t>
            </a:r>
            <a:r>
              <a:rPr lang="cs-CZ" sz="1100" dirty="0"/>
              <a:t> </a:t>
            </a:r>
            <a:r>
              <a:rPr lang="cs-CZ" sz="1100" dirty="0" err="1"/>
              <a:t>needs</a:t>
            </a:r>
            <a:r>
              <a:rPr lang="cs-CZ" sz="1100" dirty="0"/>
              <a:t> no </a:t>
            </a:r>
            <a:r>
              <a:rPr lang="cs-CZ" sz="1100" dirty="0" err="1"/>
              <a:t>action</a:t>
            </a:r>
            <a:r>
              <a:rPr lang="cs-CZ" sz="1100" dirty="0"/>
              <a:t> to </a:t>
            </a:r>
            <a:r>
              <a:rPr lang="cs-CZ" sz="1100" dirty="0" err="1"/>
              <a:t>evoke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atmosphere</a:t>
            </a:r>
            <a:r>
              <a:rPr lang="cs-CZ" sz="1100" dirty="0"/>
              <a:t>, </a:t>
            </a:r>
            <a:r>
              <a:rPr lang="cs-CZ" sz="1100" dirty="0" err="1"/>
              <a:t>all</a:t>
            </a:r>
            <a:r>
              <a:rPr lang="cs-CZ" sz="1100" dirty="0"/>
              <a:t> he </a:t>
            </a:r>
            <a:r>
              <a:rPr lang="cs-CZ" sz="1100" dirty="0" err="1"/>
              <a:t>needs</a:t>
            </a:r>
            <a:r>
              <a:rPr lang="cs-CZ" sz="1100" dirty="0"/>
              <a:t> </a:t>
            </a:r>
            <a:r>
              <a:rPr lang="cs-CZ" sz="1100" dirty="0" err="1"/>
              <a:t>is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detached</a:t>
            </a:r>
            <a:r>
              <a:rPr lang="cs-CZ" sz="1100" dirty="0"/>
              <a:t> </a:t>
            </a:r>
            <a:r>
              <a:rPr lang="cs-CZ" sz="1100" dirty="0" err="1"/>
              <a:t>view</a:t>
            </a:r>
            <a:r>
              <a:rPr lang="cs-CZ" sz="1100" dirty="0"/>
              <a:t> and </a:t>
            </a:r>
            <a:r>
              <a:rPr lang="cs-CZ" sz="1100" dirty="0" err="1"/>
              <a:t>cleverness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his </a:t>
            </a:r>
            <a:r>
              <a:rPr lang="cs-CZ" sz="1100" dirty="0" err="1"/>
              <a:t>heroes</a:t>
            </a:r>
            <a:r>
              <a:rPr lang="cs-CZ" sz="11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1100" dirty="0" err="1"/>
              <a:t>movie</a:t>
            </a:r>
            <a:r>
              <a:rPr lang="cs-CZ" sz="1100" dirty="0"/>
              <a:t> trailer:  https://</a:t>
            </a:r>
            <a:r>
              <a:rPr lang="cs-CZ" sz="1100" dirty="0" err="1"/>
              <a:t>www.youtube.com</a:t>
            </a:r>
            <a:r>
              <a:rPr lang="cs-CZ" sz="1100" dirty="0"/>
              <a:t>/</a:t>
            </a:r>
            <a:r>
              <a:rPr lang="cs-CZ" sz="1100" dirty="0" err="1"/>
              <a:t>watch?v</a:t>
            </a:r>
            <a:r>
              <a:rPr lang="cs-CZ" sz="1100" dirty="0"/>
              <a:t>=44v8NhVEL5A</a:t>
            </a:r>
          </a:p>
          <a:p>
            <a:pPr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891A77-77C7-0044-AACD-EC98E2349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09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A73FE-AB71-C345-95F1-41DF7832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characters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58EFD9F-A553-5249-BA56-F3D3D7B2F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345" y="2311676"/>
            <a:ext cx="2415352" cy="3302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CD1503-B488-914F-98AC-2FB41DB3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676"/>
            <a:ext cx="2476500" cy="33020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F049733-17AA-1D48-B650-286402A8D6A2}"/>
              </a:ext>
            </a:extLst>
          </p:cNvPr>
          <p:cNvSpPr txBox="1"/>
          <p:nvPr/>
        </p:nvSpPr>
        <p:spPr>
          <a:xfrm>
            <a:off x="-100001" y="5643397"/>
            <a:ext cx="2676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Denzel</a:t>
            </a:r>
            <a:r>
              <a:rPr lang="cs-CZ" sz="2400" dirty="0"/>
              <a:t> Washington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FAADF19-AC3E-9749-BCDC-9A201D125EA4}"/>
              </a:ext>
            </a:extLst>
          </p:cNvPr>
          <p:cNvSpPr txBox="1"/>
          <p:nvPr/>
        </p:nvSpPr>
        <p:spPr>
          <a:xfrm>
            <a:off x="2745554" y="5613676"/>
            <a:ext cx="164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Clive</a:t>
            </a:r>
            <a:r>
              <a:rPr lang="cs-CZ" dirty="0"/>
              <a:t> </a:t>
            </a:r>
            <a:r>
              <a:rPr lang="cs-CZ" sz="2400" dirty="0" err="1"/>
              <a:t>Owen</a:t>
            </a:r>
            <a:endParaRPr lang="cs-CZ" sz="2400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86341A3-8A3F-0745-897C-3A0A6F89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956" y="2311676"/>
            <a:ext cx="2499102" cy="327660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F63DD147-111F-4742-9294-78728CEC4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426" y="2273576"/>
            <a:ext cx="2209800" cy="3314700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3F2436F7-3F36-634F-B62A-843A4C682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160" y="2311677"/>
            <a:ext cx="2293620" cy="3276600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F4AAF4EF-EF6B-1145-8C3C-92455B204895}"/>
              </a:ext>
            </a:extLst>
          </p:cNvPr>
          <p:cNvSpPr txBox="1"/>
          <p:nvPr/>
        </p:nvSpPr>
        <p:spPr>
          <a:xfrm>
            <a:off x="5254872" y="5632516"/>
            <a:ext cx="168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Jodie</a:t>
            </a:r>
            <a:r>
              <a:rPr lang="cs-CZ" sz="2400" dirty="0"/>
              <a:t> </a:t>
            </a:r>
            <a:r>
              <a:rPr lang="cs-CZ" sz="2400" dirty="0" err="1"/>
              <a:t>Foster</a:t>
            </a:r>
            <a:endParaRPr lang="cs-CZ" sz="2400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AB918BDE-74F7-1540-A484-DFBDD8BBF4F4}"/>
              </a:ext>
            </a:extLst>
          </p:cNvPr>
          <p:cNvSpPr txBox="1"/>
          <p:nvPr/>
        </p:nvSpPr>
        <p:spPr>
          <a:xfrm>
            <a:off x="7093430" y="5643673"/>
            <a:ext cx="290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Christopher</a:t>
            </a:r>
            <a:r>
              <a:rPr lang="cs-CZ" dirty="0"/>
              <a:t> </a:t>
            </a:r>
            <a:r>
              <a:rPr lang="cs-CZ" sz="2400" dirty="0" err="1"/>
              <a:t>Plummer</a:t>
            </a:r>
            <a:endParaRPr lang="cs-CZ" sz="24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2369EC4-6761-9342-B2B2-D5D8B53D9687}"/>
              </a:ext>
            </a:extLst>
          </p:cNvPr>
          <p:cNvSpPr txBox="1"/>
          <p:nvPr/>
        </p:nvSpPr>
        <p:spPr>
          <a:xfrm>
            <a:off x="10056706" y="5613675"/>
            <a:ext cx="193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Willem</a:t>
            </a:r>
            <a:r>
              <a:rPr lang="cs-CZ" sz="2400" dirty="0"/>
              <a:t> </a:t>
            </a:r>
            <a:r>
              <a:rPr lang="cs-CZ" sz="2400" dirty="0" err="1"/>
              <a:t>Dafoe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776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2F3C9F-3697-7C42-A306-1079EC80CC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13000" y="1711325"/>
            <a:ext cx="7731125" cy="3101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9B08463-FFED-494F-8F36-7EA29B12B147}"/>
              </a:ext>
            </a:extLst>
          </p:cNvPr>
          <p:cNvSpPr txBox="1">
            <a:spLocks/>
          </p:cNvSpPr>
          <p:nvPr/>
        </p:nvSpPr>
        <p:spPr>
          <a:xfrm>
            <a:off x="2032000" y="581025"/>
            <a:ext cx="7731125" cy="3101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3800" i="1" dirty="0" err="1"/>
              <a:t>Thank</a:t>
            </a:r>
            <a:r>
              <a:rPr lang="cs-CZ" sz="3800" i="1" dirty="0"/>
              <a:t> </a:t>
            </a:r>
            <a:r>
              <a:rPr lang="cs-CZ" sz="3800" i="1" dirty="0" err="1"/>
              <a:t>you</a:t>
            </a:r>
            <a:r>
              <a:rPr lang="cs-CZ" sz="3800" i="1" dirty="0"/>
              <a:t> </a:t>
            </a:r>
            <a:r>
              <a:rPr lang="cs-CZ" sz="3800" i="1" dirty="0" err="1"/>
              <a:t>for</a:t>
            </a:r>
            <a:r>
              <a:rPr lang="cs-CZ" sz="3800" i="1" dirty="0"/>
              <a:t> </a:t>
            </a:r>
            <a:r>
              <a:rPr lang="cs-CZ" sz="3800" i="1" dirty="0" err="1"/>
              <a:t>your</a:t>
            </a:r>
            <a:r>
              <a:rPr lang="cs-CZ" sz="3800" i="1" dirty="0"/>
              <a:t> </a:t>
            </a:r>
            <a:r>
              <a:rPr lang="cs-CZ" sz="3800" i="1" dirty="0" err="1"/>
              <a:t>attention</a:t>
            </a:r>
            <a:endParaRPr lang="cs-CZ" sz="3800" i="1" dirty="0"/>
          </a:p>
        </p:txBody>
      </p:sp>
    </p:spTree>
    <p:extLst>
      <p:ext uri="{BB962C8B-B14F-4D97-AF65-F5344CB8AC3E}">
        <p14:creationId xmlns:p14="http://schemas.microsoft.com/office/powerpoint/2010/main" val="282557295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243</TotalTime>
  <Words>456</Words>
  <Application>Microsoft Macintosh PowerPoint</Application>
  <PresentationFormat>Širokoúhlá obrazovka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Balík</vt:lpstr>
      <vt:lpstr>Spike Lee (* March 20, 1957)</vt:lpstr>
      <vt:lpstr>Who is Spike lee?</vt:lpstr>
      <vt:lpstr>His most important films</vt:lpstr>
      <vt:lpstr>Biographical drama - Malcolm X</vt:lpstr>
      <vt:lpstr>Main Characters</vt:lpstr>
      <vt:lpstr>Thriller - Inside man</vt:lpstr>
      <vt:lpstr>Main characters</vt:lpstr>
      <vt:lpstr>Prezentace aplikace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Spike Lee</dc:title>
  <dc:creator>Marie Hlavinková</dc:creator>
  <cp:lastModifiedBy>Marie Hlavinková</cp:lastModifiedBy>
  <cp:revision>14</cp:revision>
  <dcterms:created xsi:type="dcterms:W3CDTF">2020-02-02T16:05:43Z</dcterms:created>
  <dcterms:modified xsi:type="dcterms:W3CDTF">2020-02-02T20:09:29Z</dcterms:modified>
</cp:coreProperties>
</file>