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3610E-00F4-4F05-98F3-A9BE4198199A}" type="datetimeFigureOut">
              <a:rPr lang="cs-CZ" smtClean="0"/>
              <a:pPr/>
              <a:t>15. 1. 2020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36F5-6B8D-4D0C-BF6A-4267D1295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err="1" smtClean="0">
                <a:solidFill>
                  <a:srgbClr val="FFFF00"/>
                </a:solidFill>
                <a:latin typeface="AR ESSENCE" pitchFamily="2" charset="0"/>
              </a:rPr>
              <a:t>Diary</a:t>
            </a:r>
            <a:r>
              <a:rPr lang="cs-CZ" sz="9600" b="1" dirty="0" smtClean="0">
                <a:solidFill>
                  <a:srgbClr val="0070C0"/>
                </a:solidFill>
                <a:latin typeface="AR ESSENCE" pitchFamily="2" charset="0"/>
              </a:rPr>
              <a:t/>
            </a:r>
            <a:br>
              <a:rPr lang="cs-CZ" sz="9600" b="1" dirty="0" smtClean="0">
                <a:solidFill>
                  <a:srgbClr val="0070C0"/>
                </a:solidFill>
                <a:latin typeface="AR ESSENCE" pitchFamily="2" charset="0"/>
              </a:rPr>
            </a:br>
            <a:r>
              <a:rPr lang="cs-CZ" sz="9600" b="1" dirty="0" smtClean="0">
                <a:solidFill>
                  <a:srgbClr val="0070C0"/>
                </a:solidFill>
                <a:latin typeface="AR ESSENCE" pitchFamily="2" charset="0"/>
              </a:rPr>
              <a:t> </a:t>
            </a:r>
            <a:r>
              <a:rPr lang="cs-CZ" sz="9600" b="1" dirty="0" err="1" smtClean="0">
                <a:solidFill>
                  <a:srgbClr val="0070C0"/>
                </a:solidFill>
                <a:latin typeface="AR ESSENCE" pitchFamily="2" charset="0"/>
              </a:rPr>
              <a:t>of</a:t>
            </a:r>
            <a:r>
              <a:rPr lang="cs-CZ" sz="9600" b="1" dirty="0" smtClean="0">
                <a:solidFill>
                  <a:srgbClr val="0070C0"/>
                </a:solidFill>
                <a:latin typeface="AR ESSENCE" pitchFamily="2" charset="0"/>
              </a:rPr>
              <a:t> a </a:t>
            </a:r>
            <a:br>
              <a:rPr lang="cs-CZ" sz="9600" b="1" dirty="0" smtClean="0">
                <a:solidFill>
                  <a:srgbClr val="0070C0"/>
                </a:solidFill>
                <a:latin typeface="AR ESSENCE" pitchFamily="2" charset="0"/>
              </a:rPr>
            </a:br>
            <a:r>
              <a:rPr lang="cs-CZ" sz="9600" b="1" dirty="0" err="1">
                <a:solidFill>
                  <a:srgbClr val="0070C0"/>
                </a:solidFill>
                <a:latin typeface="AR ESSENCE" pitchFamily="2" charset="0"/>
              </a:rPr>
              <a:t>W</a:t>
            </a:r>
            <a:r>
              <a:rPr lang="cs-CZ" sz="9600" b="1" dirty="0" err="1" smtClean="0">
                <a:solidFill>
                  <a:srgbClr val="0070C0"/>
                </a:solidFill>
                <a:latin typeface="AR ESSENCE" pitchFamily="2" charset="0"/>
              </a:rPr>
              <a:t>impy</a:t>
            </a:r>
            <a:r>
              <a:rPr lang="cs-CZ" sz="9600" b="1" dirty="0" smtClean="0">
                <a:solidFill>
                  <a:srgbClr val="0070C0"/>
                </a:solidFill>
                <a:latin typeface="AR ESSENCE" pitchFamily="2" charset="0"/>
              </a:rPr>
              <a:t> </a:t>
            </a:r>
            <a:r>
              <a:rPr lang="cs-CZ" sz="9600" b="1" dirty="0" err="1" smtClean="0">
                <a:solidFill>
                  <a:srgbClr val="0070C0"/>
                </a:solidFill>
                <a:latin typeface="AR ESSENCE" pitchFamily="2" charset="0"/>
              </a:rPr>
              <a:t>kid</a:t>
            </a:r>
            <a:endParaRPr lang="cs-CZ" sz="9600" b="1" dirty="0">
              <a:solidFill>
                <a:srgbClr val="0070C0"/>
              </a:solidFill>
              <a:latin typeface="AR ESSENCE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sz="2800" b="1" dirty="0" smtClean="0">
                <a:solidFill>
                  <a:schemeClr val="tx1"/>
                </a:solidFill>
                <a:latin typeface="AR ESSENCE" pitchFamily="2" charset="0"/>
              </a:rPr>
              <a:t>By: Martin Boubín 4.AO</a:t>
            </a:r>
            <a:endParaRPr lang="cs-CZ" sz="2800" b="1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31762" name="AutoShape 18" descr="Výsledek obrázku pro nik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1773" name="Picture 29" descr="C:\Users\Martin\AppData\Local\Microsoft\Windows\INetCache\IE\C1L2FIWX\Gre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6632"/>
            <a:ext cx="2773409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err="1" smtClean="0">
                <a:solidFill>
                  <a:srgbClr val="FFFF00"/>
                </a:solidFill>
                <a:latin typeface="AR ESSENCE" pitchFamily="2" charset="0"/>
              </a:rPr>
              <a:t>Pre</a:t>
            </a:r>
            <a:r>
              <a:rPr lang="cs-CZ" sz="6600" b="1" dirty="0" err="1" smtClean="0">
                <a:solidFill>
                  <a:srgbClr val="0070C0"/>
                </a:solidFill>
                <a:latin typeface="AR ESSENCE" pitchFamily="2" charset="0"/>
              </a:rPr>
              <a:t>view</a:t>
            </a:r>
            <a:endParaRPr lang="cs-CZ" sz="6600" b="1" dirty="0">
              <a:solidFill>
                <a:srgbClr val="0070C0"/>
              </a:solidFill>
              <a:latin typeface="AR ESSENCE" pitchFamily="2" charset="0"/>
            </a:endParaRPr>
          </a:p>
        </p:txBody>
      </p:sp>
      <p:pic>
        <p:nvPicPr>
          <p:cNvPr id="20482" name="Picture 2" descr="Výsledek obrázku pro diary of a wimpy kid 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26" y="1268761"/>
            <a:ext cx="3663049" cy="5328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86" name="Picture 6" descr="Výsledek obrázku pro diary of a wimpy kid book 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672408" cy="5343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FFFF00"/>
                </a:solidFill>
                <a:latin typeface="AR ESSENCE" pitchFamily="2" charset="0"/>
              </a:rPr>
              <a:t>New</a:t>
            </a:r>
            <a:r>
              <a:rPr lang="cs-CZ" sz="6600" b="1" dirty="0" smtClean="0"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0070C0"/>
                </a:solidFill>
                <a:latin typeface="AR ESSENCE" pitchFamily="2" charset="0"/>
              </a:rPr>
              <a:t>Words</a:t>
            </a:r>
            <a:endParaRPr lang="cs-CZ" sz="6600" b="1" dirty="0">
              <a:solidFill>
                <a:srgbClr val="0070C0"/>
              </a:solidFill>
              <a:latin typeface="AR ESSENCE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Reevaluate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– Přehodnotit</a:t>
            </a:r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FF00"/>
                </a:solidFill>
              </a:rPr>
              <a:t>Veto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FF00"/>
                </a:solidFill>
              </a:rPr>
              <a:t>(</a:t>
            </a:r>
            <a:r>
              <a:rPr lang="cs-CZ" b="1" dirty="0" err="1" smtClean="0">
                <a:solidFill>
                  <a:srgbClr val="FFFF00"/>
                </a:solidFill>
              </a:rPr>
              <a:t>vetoed</a:t>
            </a:r>
            <a:r>
              <a:rPr lang="cs-CZ" b="1" dirty="0" smtClean="0">
                <a:solidFill>
                  <a:srgbClr val="FFFF00"/>
                </a:solidFill>
              </a:rPr>
              <a:t>) </a:t>
            </a:r>
            <a:r>
              <a:rPr lang="cs-CZ" b="1" dirty="0" smtClean="0">
                <a:solidFill>
                  <a:srgbClr val="0070C0"/>
                </a:solidFill>
              </a:rPr>
              <a:t>– Zakázat</a:t>
            </a:r>
          </a:p>
          <a:p>
            <a:endParaRPr lang="cs-CZ" b="1" dirty="0" smtClean="0"/>
          </a:p>
          <a:p>
            <a:r>
              <a:rPr lang="cs-CZ" b="1" dirty="0" err="1" smtClean="0">
                <a:solidFill>
                  <a:srgbClr val="FFFF00"/>
                </a:solidFill>
              </a:rPr>
              <a:t>Clerk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– Úředník</a:t>
            </a:r>
          </a:p>
          <a:p>
            <a:endParaRPr lang="cs-CZ" b="1" dirty="0" smtClean="0"/>
          </a:p>
          <a:p>
            <a:r>
              <a:rPr lang="cs-CZ" b="1" dirty="0" err="1" smtClean="0">
                <a:solidFill>
                  <a:srgbClr val="FFFF00"/>
                </a:solidFill>
              </a:rPr>
              <a:t>Racket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– Rámus (v knize myšleno jako podvod)</a:t>
            </a:r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FF00"/>
                </a:solidFill>
              </a:rPr>
              <a:t>Sermon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- Kázání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err="1" smtClean="0">
                <a:solidFill>
                  <a:srgbClr val="FFFF00"/>
                </a:solidFill>
                <a:latin typeface="AR ESSENCE" pitchFamily="2" charset="0"/>
              </a:rPr>
              <a:t>Reso</a:t>
            </a:r>
            <a:r>
              <a:rPr lang="cs-CZ" sz="6600" b="1" dirty="0" err="1" smtClean="0">
                <a:solidFill>
                  <a:srgbClr val="0070C0"/>
                </a:solidFill>
                <a:latin typeface="AR ESSENCE" pitchFamily="2" charset="0"/>
              </a:rPr>
              <a:t>urces</a:t>
            </a:r>
            <a:endParaRPr lang="cs-CZ" sz="6600" b="1" dirty="0">
              <a:solidFill>
                <a:srgbClr val="0070C0"/>
              </a:solidFill>
              <a:latin typeface="AR ESSENCE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</a:rPr>
              <a:t>https://en.wikipedia.org/wiki/Jeff_Kinney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</a:rPr>
              <a:t>https://en.wikipedia.org/wiki/Diary_of_a_Wimpy_Kid</a:t>
            </a:r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0070C0"/>
                </a:solidFill>
              </a:rPr>
              <a:t>The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book</a:t>
            </a:r>
            <a:endParaRPr lang="cs-CZ" b="1" dirty="0" smtClean="0">
              <a:solidFill>
                <a:srgbClr val="0070C0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13800" dirty="0" smtClean="0">
                <a:solidFill>
                  <a:srgbClr val="FFFF00"/>
                </a:solidFill>
                <a:latin typeface="AR ESSENCE" pitchFamily="2" charset="0"/>
              </a:rPr>
              <a:t>THE</a:t>
            </a:r>
            <a:r>
              <a:rPr lang="cs-CZ" sz="13800" dirty="0" smtClean="0">
                <a:latin typeface="AR ESSENCE" pitchFamily="2" charset="0"/>
              </a:rPr>
              <a:t> </a:t>
            </a:r>
            <a:r>
              <a:rPr lang="cs-CZ" sz="13800" dirty="0" smtClean="0">
                <a:solidFill>
                  <a:srgbClr val="0070C0"/>
                </a:solidFill>
                <a:latin typeface="AR ESSENCE" pitchFamily="2" charset="0"/>
              </a:rPr>
              <a:t>END</a:t>
            </a:r>
            <a:endParaRPr lang="cs-CZ" sz="13800" dirty="0">
              <a:solidFill>
                <a:srgbClr val="0070C0"/>
              </a:solidFill>
              <a:latin typeface="AR ESSENCE" pitchFamily="2" charset="0"/>
            </a:endParaRPr>
          </a:p>
        </p:txBody>
      </p:sp>
      <p:pic>
        <p:nvPicPr>
          <p:cNvPr id="1051" name="Picture 27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4928679" cy="3298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dirty="0" err="1" smtClean="0">
                <a:solidFill>
                  <a:srgbClr val="FFFF00"/>
                </a:solidFill>
                <a:latin typeface="AR ESSENCE" pitchFamily="2" charset="0"/>
              </a:rPr>
              <a:t>Jeff</a:t>
            </a:r>
            <a:r>
              <a:rPr lang="cs-CZ" sz="7200" dirty="0" smtClean="0">
                <a:latin typeface="AR ESSENCE" pitchFamily="2" charset="0"/>
              </a:rPr>
              <a:t> </a:t>
            </a:r>
            <a:r>
              <a:rPr lang="cs-CZ" sz="7200" dirty="0" err="1" smtClean="0">
                <a:solidFill>
                  <a:srgbClr val="0070C0"/>
                </a:solidFill>
                <a:latin typeface="AR ESSENCE" pitchFamily="2" charset="0"/>
              </a:rPr>
              <a:t>Kinney</a:t>
            </a:r>
            <a:endParaRPr lang="cs-CZ" sz="7200" dirty="0">
              <a:solidFill>
                <a:srgbClr val="0070C0"/>
              </a:solidFill>
              <a:latin typeface="AR ESSENCE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err="1" smtClean="0"/>
              <a:t>Full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Jeffrey</a:t>
            </a:r>
            <a:r>
              <a:rPr lang="cs-CZ" dirty="0" smtClean="0"/>
              <a:t> </a:t>
            </a:r>
            <a:r>
              <a:rPr lang="cs-CZ" dirty="0" err="1" smtClean="0"/>
              <a:t>Patrick</a:t>
            </a:r>
            <a:r>
              <a:rPr lang="cs-CZ" dirty="0" smtClean="0"/>
              <a:t> </a:t>
            </a:r>
            <a:r>
              <a:rPr lang="cs-CZ" dirty="0" err="1" smtClean="0"/>
              <a:t>Kinney</a:t>
            </a:r>
            <a:endParaRPr lang="cs-CZ" dirty="0" smtClean="0"/>
          </a:p>
          <a:p>
            <a:r>
              <a:rPr lang="cs-CZ" dirty="0" err="1" smtClean="0"/>
              <a:t>Born</a:t>
            </a:r>
            <a:r>
              <a:rPr lang="cs-CZ" dirty="0" smtClean="0"/>
              <a:t> in </a:t>
            </a:r>
            <a:r>
              <a:rPr lang="cs-CZ" dirty="0" err="1" smtClean="0"/>
              <a:t>February</a:t>
            </a:r>
            <a:r>
              <a:rPr lang="cs-CZ" dirty="0" smtClean="0"/>
              <a:t> 19, 1971</a:t>
            </a:r>
          </a:p>
          <a:p>
            <a:r>
              <a:rPr lang="cs-CZ" dirty="0" smtClean="0"/>
              <a:t>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author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cartoonist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children</a:t>
            </a:r>
            <a:r>
              <a:rPr lang="cs-CZ" b="1" dirty="0" smtClean="0">
                <a:solidFill>
                  <a:srgbClr val="FFFF00"/>
                </a:solidFill>
              </a:rPr>
              <a:t>‘s </a:t>
            </a:r>
            <a:r>
              <a:rPr lang="cs-CZ" b="1" dirty="0" err="1" smtClean="0">
                <a:solidFill>
                  <a:srgbClr val="FFFF00"/>
                </a:solidFill>
              </a:rPr>
              <a:t>book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series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Diary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of</a:t>
            </a:r>
            <a:r>
              <a:rPr lang="cs-CZ" b="1" dirty="0" smtClean="0">
                <a:solidFill>
                  <a:srgbClr val="FFFF00"/>
                </a:solidFill>
              </a:rPr>
              <a:t> a </a:t>
            </a:r>
            <a:r>
              <a:rPr lang="cs-CZ" b="1" dirty="0" err="1" smtClean="0">
                <a:solidFill>
                  <a:srgbClr val="FFFF00"/>
                </a:solidFill>
              </a:rPr>
              <a:t>Wimpy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Kid</a:t>
            </a:r>
            <a:r>
              <a:rPr lang="cs-CZ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Obrázek 3" descr="jeffkinney-withgreg-2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077072"/>
            <a:ext cx="2592288" cy="257025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23728" y="59492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Jeff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his </a:t>
            </a:r>
            <a:r>
              <a:rPr lang="cs-CZ" dirty="0" err="1" smtClean="0"/>
              <a:t>book</a:t>
            </a:r>
            <a:r>
              <a:rPr lang="cs-CZ" dirty="0" smtClean="0"/>
              <a:t> </a:t>
            </a:r>
            <a:r>
              <a:rPr lang="cs-CZ" dirty="0" err="1" smtClean="0"/>
              <a:t>hero</a:t>
            </a:r>
            <a:r>
              <a:rPr lang="cs-CZ" dirty="0" smtClean="0"/>
              <a:t> </a:t>
            </a:r>
            <a:r>
              <a:rPr lang="cs-CZ" dirty="0" err="1" smtClean="0"/>
              <a:t>named</a:t>
            </a:r>
            <a:r>
              <a:rPr lang="cs-CZ" dirty="0" smtClean="0"/>
              <a:t> “</a:t>
            </a:r>
            <a:r>
              <a:rPr lang="cs-CZ" dirty="0" err="1" smtClean="0"/>
              <a:t>Greg</a:t>
            </a:r>
            <a:r>
              <a:rPr lang="cs-CZ" dirty="0" smtClean="0"/>
              <a:t>“.</a:t>
            </a:r>
          </a:p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smtClean="0"/>
              <a:t>you </a:t>
            </a:r>
            <a:r>
              <a:rPr lang="cs-CZ" dirty="0" err="1" smtClean="0"/>
              <a:t>guess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err="1" smtClean="0">
                <a:solidFill>
                  <a:srgbClr val="FFFF00"/>
                </a:solidFill>
                <a:latin typeface="AR ESSENCE" pitchFamily="2" charset="0"/>
              </a:rPr>
              <a:t>How</a:t>
            </a:r>
            <a:r>
              <a:rPr lang="cs-CZ" sz="6000" b="1" dirty="0" smtClean="0">
                <a:solidFill>
                  <a:srgbClr val="FFFF00"/>
                </a:solidFill>
                <a:latin typeface="AR ESSENCE" pitchFamily="2" charset="0"/>
              </a:rPr>
              <a:t> </a:t>
            </a:r>
            <a:r>
              <a:rPr lang="cs-CZ" sz="6000" b="1" dirty="0" err="1" smtClean="0">
                <a:solidFill>
                  <a:srgbClr val="FFFF00"/>
                </a:solidFill>
                <a:latin typeface="AR ESSENCE" pitchFamily="2" charset="0"/>
              </a:rPr>
              <a:t>it</a:t>
            </a:r>
            <a:r>
              <a:rPr lang="cs-CZ" sz="6000" b="1" dirty="0" smtClean="0">
                <a:solidFill>
                  <a:srgbClr val="FFFF00"/>
                </a:solidFill>
                <a:latin typeface="AR ESSENCE" pitchFamily="2" charset="0"/>
              </a:rPr>
              <a:t> </a:t>
            </a:r>
            <a:r>
              <a:rPr lang="cs-CZ" sz="6000" b="1" dirty="0" err="1" smtClean="0">
                <a:solidFill>
                  <a:srgbClr val="0070C0"/>
                </a:solidFill>
                <a:latin typeface="AR ESSENCE" pitchFamily="2" charset="0"/>
              </a:rPr>
              <a:t>all</a:t>
            </a:r>
            <a:r>
              <a:rPr lang="cs-CZ" sz="6000" b="1" dirty="0" smtClean="0">
                <a:solidFill>
                  <a:srgbClr val="0070C0"/>
                </a:solidFill>
                <a:latin typeface="AR ESSENCE" pitchFamily="2" charset="0"/>
              </a:rPr>
              <a:t> </a:t>
            </a:r>
            <a:r>
              <a:rPr lang="cs-CZ" sz="6000" b="1" dirty="0" err="1" smtClean="0">
                <a:solidFill>
                  <a:srgbClr val="0070C0"/>
                </a:solidFill>
                <a:latin typeface="AR ESSENCE" pitchFamily="2" charset="0"/>
              </a:rPr>
              <a:t>started</a:t>
            </a:r>
            <a:endParaRPr lang="cs-CZ" sz="6000" b="1" dirty="0">
              <a:solidFill>
                <a:srgbClr val="0070C0"/>
              </a:solidFill>
              <a:latin typeface="AR ESSENCE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 err="1" smtClean="0"/>
              <a:t>It</a:t>
            </a:r>
            <a:r>
              <a:rPr lang="cs-CZ" sz="2800" dirty="0" smtClean="0"/>
              <a:t> </a:t>
            </a:r>
            <a:r>
              <a:rPr lang="cs-CZ" sz="2800" dirty="0" err="1" smtClean="0"/>
              <a:t>all</a:t>
            </a:r>
            <a:r>
              <a:rPr lang="cs-CZ" sz="2800" dirty="0" smtClean="0"/>
              <a:t> </a:t>
            </a:r>
            <a:r>
              <a:rPr lang="cs-CZ" sz="2800" dirty="0" err="1" smtClean="0"/>
              <a:t>started</a:t>
            </a:r>
            <a:r>
              <a:rPr lang="cs-CZ" sz="2800" dirty="0" smtClean="0"/>
              <a:t> in college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early</a:t>
            </a:r>
            <a:r>
              <a:rPr lang="cs-CZ" sz="2800" dirty="0" smtClean="0"/>
              <a:t> 90‘s </a:t>
            </a:r>
            <a:r>
              <a:rPr lang="cs-CZ" sz="2800" dirty="0" err="1" smtClean="0"/>
              <a:t>where</a:t>
            </a:r>
            <a:r>
              <a:rPr lang="cs-CZ" sz="2800" dirty="0" smtClean="0"/>
              <a:t> he </a:t>
            </a:r>
            <a:r>
              <a:rPr lang="cs-CZ" sz="2800" dirty="0" err="1" smtClean="0"/>
              <a:t>created</a:t>
            </a:r>
            <a:r>
              <a:rPr lang="cs-CZ" sz="2800" dirty="0" smtClean="0"/>
              <a:t> a </a:t>
            </a:r>
            <a:r>
              <a:rPr lang="cs-CZ" sz="2800" dirty="0" err="1" smtClean="0"/>
              <a:t>comic</a:t>
            </a:r>
            <a:r>
              <a:rPr lang="cs-CZ" sz="2800" dirty="0" smtClean="0"/>
              <a:t> </a:t>
            </a:r>
            <a:r>
              <a:rPr lang="cs-CZ" sz="2800" dirty="0" err="1" smtClean="0"/>
              <a:t>strip</a:t>
            </a:r>
            <a:r>
              <a:rPr lang="cs-CZ" sz="2800" dirty="0" smtClean="0"/>
              <a:t> </a:t>
            </a:r>
            <a:r>
              <a:rPr lang="cs-CZ" sz="2800" dirty="0" err="1" smtClean="0"/>
              <a:t>named</a:t>
            </a:r>
            <a:r>
              <a:rPr lang="cs-CZ" sz="2800" dirty="0" smtClean="0"/>
              <a:t> „</a:t>
            </a:r>
            <a:r>
              <a:rPr lang="cs-CZ" sz="2800" dirty="0" err="1" smtClean="0"/>
              <a:t>Igdoof</a:t>
            </a:r>
            <a:r>
              <a:rPr lang="cs-CZ" sz="2800" dirty="0" smtClean="0"/>
              <a:t>“ </a:t>
            </a:r>
            <a:r>
              <a:rPr lang="cs-CZ" sz="2800" dirty="0" err="1" smtClean="0"/>
              <a:t>which</a:t>
            </a:r>
            <a:r>
              <a:rPr lang="cs-CZ" sz="2800" dirty="0" smtClean="0"/>
              <a:t> ran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newspaper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very</a:t>
            </a:r>
            <a:r>
              <a:rPr lang="cs-CZ" sz="2800" dirty="0" smtClean="0"/>
              <a:t> </a:t>
            </a:r>
            <a:r>
              <a:rPr lang="cs-CZ" sz="2800" dirty="0" err="1" smtClean="0"/>
              <a:t>popular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Then</a:t>
            </a:r>
            <a:r>
              <a:rPr lang="cs-CZ" sz="2800" dirty="0" smtClean="0"/>
              <a:t> he </a:t>
            </a:r>
            <a:r>
              <a:rPr lang="cs-CZ" sz="2800" dirty="0" err="1" smtClean="0"/>
              <a:t>brought</a:t>
            </a:r>
            <a:r>
              <a:rPr lang="cs-CZ" sz="2800" dirty="0" smtClean="0"/>
              <a:t> </a:t>
            </a:r>
            <a:r>
              <a:rPr lang="cs-CZ" sz="2800" dirty="0" err="1" smtClean="0"/>
              <a:t>up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idea </a:t>
            </a:r>
            <a:r>
              <a:rPr lang="cs-CZ" sz="2800" dirty="0" err="1" smtClean="0"/>
              <a:t>of</a:t>
            </a:r>
            <a:r>
              <a:rPr lang="cs-CZ" sz="2800" dirty="0" smtClean="0"/>
              <a:t> a </a:t>
            </a:r>
            <a:r>
              <a:rPr lang="cs-CZ" sz="2800" dirty="0" err="1" smtClean="0"/>
              <a:t>middle</a:t>
            </a:r>
            <a:r>
              <a:rPr lang="cs-CZ" sz="2800" dirty="0" smtClean="0"/>
              <a:t>-</a:t>
            </a:r>
            <a:r>
              <a:rPr lang="cs-CZ" sz="2800" dirty="0" err="1" smtClean="0"/>
              <a:t>school</a:t>
            </a:r>
            <a:r>
              <a:rPr lang="cs-CZ" sz="2800" dirty="0" smtClean="0"/>
              <a:t> boy </a:t>
            </a:r>
            <a:r>
              <a:rPr lang="cs-CZ" sz="2800" dirty="0" err="1" smtClean="0"/>
              <a:t>named</a:t>
            </a:r>
            <a:r>
              <a:rPr lang="cs-CZ" sz="2800" dirty="0" smtClean="0"/>
              <a:t> „</a:t>
            </a:r>
            <a:r>
              <a:rPr lang="cs-CZ" sz="2800" dirty="0" err="1" smtClean="0"/>
              <a:t>Greg</a:t>
            </a:r>
            <a:r>
              <a:rPr lang="cs-CZ" sz="2800" dirty="0" smtClean="0"/>
              <a:t> </a:t>
            </a:r>
            <a:r>
              <a:rPr lang="cs-CZ" sz="2800" dirty="0" err="1" smtClean="0"/>
              <a:t>Heffley</a:t>
            </a:r>
            <a:r>
              <a:rPr lang="cs-CZ" sz="2800" dirty="0" smtClean="0"/>
              <a:t>“ </a:t>
            </a:r>
            <a:r>
              <a:rPr lang="cs-CZ" sz="2800" dirty="0" err="1" smtClean="0"/>
              <a:t>who</a:t>
            </a:r>
            <a:r>
              <a:rPr lang="cs-CZ" sz="2800" dirty="0" smtClean="0"/>
              <a:t> </a:t>
            </a:r>
            <a:r>
              <a:rPr lang="cs-CZ" sz="2800" dirty="0" err="1" smtClean="0"/>
              <a:t>writes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draws</a:t>
            </a:r>
            <a:r>
              <a:rPr lang="cs-CZ" sz="2800" dirty="0" smtClean="0"/>
              <a:t> </a:t>
            </a:r>
            <a:r>
              <a:rPr lang="cs-CZ" sz="2800" dirty="0" err="1" smtClean="0"/>
              <a:t>about</a:t>
            </a:r>
            <a:r>
              <a:rPr lang="cs-CZ" sz="2800" dirty="0" smtClean="0"/>
              <a:t> his </a:t>
            </a:r>
            <a:r>
              <a:rPr lang="cs-CZ" sz="2800" dirty="0" err="1" smtClean="0"/>
              <a:t>personal</a:t>
            </a:r>
            <a:r>
              <a:rPr lang="cs-CZ" sz="2800" dirty="0" smtClean="0"/>
              <a:t> </a:t>
            </a:r>
            <a:r>
              <a:rPr lang="cs-CZ" sz="2800" dirty="0" err="1" smtClean="0"/>
              <a:t>life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He </a:t>
            </a:r>
            <a:r>
              <a:rPr lang="cs-CZ" sz="2800" dirty="0" err="1" smtClean="0"/>
              <a:t>worked</a:t>
            </a:r>
            <a:r>
              <a:rPr lang="cs-CZ" sz="2800" dirty="0" smtClean="0"/>
              <a:t> on his </a:t>
            </a:r>
            <a:r>
              <a:rPr lang="cs-CZ" sz="2800" dirty="0" err="1" smtClean="0"/>
              <a:t>book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almost</a:t>
            </a:r>
            <a:r>
              <a:rPr lang="cs-CZ" sz="2800" dirty="0" smtClean="0"/>
              <a:t> </a:t>
            </a:r>
            <a:r>
              <a:rPr lang="cs-CZ" sz="2800" dirty="0" err="1" smtClean="0"/>
              <a:t>eight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 </a:t>
            </a:r>
            <a:r>
              <a:rPr lang="cs-CZ" sz="2800" dirty="0" err="1" smtClean="0"/>
              <a:t>before</a:t>
            </a:r>
            <a:r>
              <a:rPr lang="cs-CZ" sz="2800" dirty="0" smtClean="0"/>
              <a:t> </a:t>
            </a:r>
            <a:r>
              <a:rPr lang="cs-CZ" sz="2800" dirty="0" err="1" smtClean="0"/>
              <a:t>showing</a:t>
            </a:r>
            <a:r>
              <a:rPr lang="cs-CZ" sz="2800" dirty="0" smtClean="0"/>
              <a:t> </a:t>
            </a:r>
            <a:r>
              <a:rPr lang="cs-CZ" sz="2800" dirty="0" err="1" smtClean="0"/>
              <a:t>it</a:t>
            </a:r>
            <a:r>
              <a:rPr lang="cs-CZ" sz="2800" dirty="0" smtClean="0"/>
              <a:t> to a </a:t>
            </a:r>
            <a:r>
              <a:rPr lang="cs-CZ" sz="2800" dirty="0" err="1" smtClean="0"/>
              <a:t>publisher</a:t>
            </a:r>
            <a:r>
              <a:rPr lang="cs-CZ" sz="2800" dirty="0" smtClean="0"/>
              <a:t> in NY.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err="1" smtClean="0">
                <a:solidFill>
                  <a:srgbClr val="FFFF00"/>
                </a:solidFill>
                <a:latin typeface="AR ESSENCE" pitchFamily="2" charset="0"/>
              </a:rPr>
              <a:t>How</a:t>
            </a:r>
            <a:r>
              <a:rPr lang="cs-CZ" sz="6600" b="1" dirty="0" smtClean="0">
                <a:solidFill>
                  <a:srgbClr val="FFFF00"/>
                </a:solidFill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FFFF00"/>
                </a:solidFill>
                <a:latin typeface="AR ESSENCE" pitchFamily="2" charset="0"/>
              </a:rPr>
              <a:t>it</a:t>
            </a:r>
            <a:r>
              <a:rPr lang="cs-CZ" sz="6600" b="1" dirty="0" smtClean="0"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0070C0"/>
                </a:solidFill>
                <a:latin typeface="AR ESSENCE" pitchFamily="2" charset="0"/>
              </a:rPr>
              <a:t>all</a:t>
            </a:r>
            <a:r>
              <a:rPr lang="cs-CZ" sz="6600" b="1" dirty="0" smtClean="0">
                <a:solidFill>
                  <a:srgbClr val="0070C0"/>
                </a:solidFill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0070C0"/>
                </a:solidFill>
                <a:latin typeface="AR ESSENCE" pitchFamily="2" charset="0"/>
              </a:rPr>
              <a:t>started</a:t>
            </a:r>
            <a:r>
              <a:rPr lang="cs-CZ" sz="6600" b="1" dirty="0" smtClean="0">
                <a:solidFill>
                  <a:srgbClr val="0070C0"/>
                </a:solidFill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FFFF00"/>
                </a:solidFill>
                <a:latin typeface="AR ESSENCE" pitchFamily="2" charset="0"/>
              </a:rPr>
              <a:t>pt</a:t>
            </a:r>
            <a:r>
              <a:rPr lang="cs-CZ" sz="6600" b="1" dirty="0" smtClean="0">
                <a:solidFill>
                  <a:srgbClr val="FFFF00"/>
                </a:solidFill>
                <a:latin typeface="AR ESSENCE" pitchFamily="2" charset="0"/>
              </a:rPr>
              <a:t>. 2</a:t>
            </a:r>
            <a:endParaRPr lang="cs-CZ" sz="6600" b="1" dirty="0">
              <a:solidFill>
                <a:srgbClr val="FFFF00"/>
              </a:solidFill>
              <a:latin typeface="AR ESSENCE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</a:t>
            </a:r>
            <a:r>
              <a:rPr lang="cs-CZ" sz="2400" dirty="0" smtClean="0"/>
              <a:t>n </a:t>
            </a:r>
            <a:r>
              <a:rPr lang="cs-CZ" sz="2400" dirty="0" err="1" smtClean="0"/>
              <a:t>February</a:t>
            </a:r>
            <a:r>
              <a:rPr lang="cs-CZ" sz="2400" dirty="0" smtClean="0"/>
              <a:t> 2006, he </a:t>
            </a:r>
            <a:r>
              <a:rPr lang="cs-CZ" sz="2400" dirty="0" err="1" smtClean="0"/>
              <a:t>signed</a:t>
            </a:r>
            <a:r>
              <a:rPr lang="cs-CZ" sz="2400" dirty="0" smtClean="0"/>
              <a:t> a </a:t>
            </a:r>
            <a:r>
              <a:rPr lang="cs-CZ" sz="2400" dirty="0" err="1" smtClean="0"/>
              <a:t>multi</a:t>
            </a:r>
            <a:r>
              <a:rPr lang="cs-CZ" sz="2400" dirty="0" smtClean="0"/>
              <a:t>-</a:t>
            </a:r>
            <a:r>
              <a:rPr lang="cs-CZ" sz="2400" dirty="0" err="1" smtClean="0"/>
              <a:t>book</a:t>
            </a:r>
            <a:r>
              <a:rPr lang="cs-CZ" sz="2400" dirty="0" smtClean="0"/>
              <a:t> </a:t>
            </a:r>
            <a:r>
              <a:rPr lang="cs-CZ" sz="2400" dirty="0" err="1" smtClean="0"/>
              <a:t>deal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publisher</a:t>
            </a:r>
            <a:r>
              <a:rPr lang="cs-CZ" sz="2400" dirty="0" smtClean="0"/>
              <a:t> </a:t>
            </a:r>
            <a:r>
              <a:rPr lang="cs-CZ" sz="2400" dirty="0" err="1" smtClean="0"/>
              <a:t>Harry</a:t>
            </a:r>
            <a:r>
              <a:rPr lang="cs-CZ" sz="2400" dirty="0" smtClean="0"/>
              <a:t> N. </a:t>
            </a:r>
            <a:r>
              <a:rPr lang="cs-CZ" sz="2400" dirty="0" err="1" smtClean="0"/>
              <a:t>Abrams</a:t>
            </a:r>
            <a:r>
              <a:rPr lang="cs-CZ" sz="2400" dirty="0" smtClean="0"/>
              <a:t>, </a:t>
            </a:r>
            <a:r>
              <a:rPr lang="cs-CZ" sz="2400" dirty="0" err="1" smtClean="0"/>
              <a:t>Inc</a:t>
            </a:r>
            <a:r>
              <a:rPr lang="cs-CZ" sz="2400" dirty="0" smtClean="0"/>
              <a:t>. To </a:t>
            </a:r>
            <a:r>
              <a:rPr lang="cs-CZ" sz="2400" dirty="0" err="1" smtClean="0"/>
              <a:t>turn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Diary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a </a:t>
            </a:r>
            <a:r>
              <a:rPr lang="cs-CZ" sz="2400" dirty="0" err="1" smtClean="0"/>
              <a:t>Wimpy</a:t>
            </a:r>
            <a:r>
              <a:rPr lang="cs-CZ" sz="2400" dirty="0" smtClean="0"/>
              <a:t> </a:t>
            </a:r>
            <a:r>
              <a:rPr lang="cs-CZ" sz="2400" dirty="0" err="1" smtClean="0"/>
              <a:t>Kid</a:t>
            </a:r>
            <a:r>
              <a:rPr lang="cs-CZ" sz="2400" dirty="0" smtClean="0"/>
              <a:t> </a:t>
            </a:r>
            <a:r>
              <a:rPr lang="cs-CZ" sz="2400" dirty="0" err="1" smtClean="0"/>
              <a:t>into</a:t>
            </a:r>
            <a:r>
              <a:rPr lang="cs-CZ" sz="2400" dirty="0" smtClean="0"/>
              <a:t> a </a:t>
            </a:r>
            <a:r>
              <a:rPr lang="cs-CZ" sz="2400" dirty="0" err="1" smtClean="0"/>
              <a:t>print</a:t>
            </a:r>
            <a:r>
              <a:rPr lang="cs-CZ" sz="2400" dirty="0" smtClean="0"/>
              <a:t> </a:t>
            </a:r>
            <a:r>
              <a:rPr lang="cs-CZ" sz="2400" dirty="0" err="1" smtClean="0"/>
              <a:t>series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en-US" sz="2400" dirty="0" smtClean="0"/>
              <a:t>The book became an instant </a:t>
            </a:r>
            <a:r>
              <a:rPr lang="cs-CZ" sz="2400" dirty="0" err="1" smtClean="0">
                <a:solidFill>
                  <a:srgbClr val="FFFF00"/>
                </a:solidFill>
              </a:rPr>
              <a:t>worldwide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hit</a:t>
            </a:r>
            <a:r>
              <a:rPr lang="cs-CZ" sz="2400" dirty="0" smtClean="0">
                <a:solidFill>
                  <a:srgbClr val="FFFF00"/>
                </a:solidFill>
              </a:rPr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To </a:t>
            </a:r>
            <a:r>
              <a:rPr lang="cs-CZ" sz="2400" dirty="0" err="1" smtClean="0"/>
              <a:t>today</a:t>
            </a:r>
            <a:r>
              <a:rPr lang="cs-CZ" sz="2400" dirty="0" smtClean="0"/>
              <a:t>, </a:t>
            </a:r>
            <a:r>
              <a:rPr lang="cs-CZ" sz="2400" dirty="0" err="1" smtClean="0"/>
              <a:t>there</a:t>
            </a:r>
            <a:r>
              <a:rPr lang="cs-CZ" sz="2400" dirty="0" smtClean="0"/>
              <a:t> </a:t>
            </a:r>
            <a:r>
              <a:rPr lang="cs-CZ" sz="2400" dirty="0" err="1" smtClean="0"/>
              <a:t>have</a:t>
            </a:r>
            <a:r>
              <a:rPr lang="cs-CZ" sz="2400" dirty="0" smtClean="0"/>
              <a:t> </a:t>
            </a:r>
            <a:r>
              <a:rPr lang="cs-CZ" sz="2400" dirty="0" err="1" smtClean="0"/>
              <a:t>been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eighteen</a:t>
            </a:r>
            <a:r>
              <a:rPr lang="cs-CZ" sz="2400" dirty="0" smtClean="0"/>
              <a:t> </a:t>
            </a:r>
            <a:r>
              <a:rPr lang="cs-CZ" sz="2400" dirty="0" err="1" smtClean="0"/>
              <a:t>Wimpy</a:t>
            </a:r>
            <a:r>
              <a:rPr lang="cs-CZ" sz="2400" dirty="0" smtClean="0"/>
              <a:t> </a:t>
            </a:r>
            <a:r>
              <a:rPr lang="cs-CZ" sz="2400" dirty="0" err="1" smtClean="0"/>
              <a:t>Kid</a:t>
            </a:r>
            <a:r>
              <a:rPr lang="cs-CZ" sz="2400" dirty="0" smtClean="0"/>
              <a:t> </a:t>
            </a:r>
            <a:r>
              <a:rPr lang="cs-CZ" sz="2400" dirty="0" err="1" smtClean="0"/>
              <a:t>Books</a:t>
            </a:r>
            <a:r>
              <a:rPr lang="cs-CZ" sz="2400" dirty="0" smtClean="0"/>
              <a:t> </a:t>
            </a:r>
            <a:r>
              <a:rPr lang="cs-CZ" sz="2400" dirty="0" err="1" smtClean="0"/>
              <a:t>released</a:t>
            </a:r>
            <a:r>
              <a:rPr lang="cs-CZ" sz="2400" dirty="0" smtClean="0"/>
              <a:t>, </a:t>
            </a:r>
            <a:r>
              <a:rPr lang="cs-CZ" sz="2400" dirty="0" err="1" smtClean="0"/>
              <a:t>including</a:t>
            </a:r>
            <a:r>
              <a:rPr lang="cs-CZ" sz="2400" dirty="0" smtClean="0"/>
              <a:t> 2 Do-</a:t>
            </a:r>
            <a:r>
              <a:rPr lang="cs-CZ" sz="2400" dirty="0" err="1" smtClean="0"/>
              <a:t>It</a:t>
            </a:r>
            <a:r>
              <a:rPr lang="cs-CZ" sz="2400" dirty="0" smtClean="0"/>
              <a:t>-</a:t>
            </a:r>
            <a:r>
              <a:rPr lang="cs-CZ" sz="2400" dirty="0" err="1" smtClean="0"/>
              <a:t>Yourself</a:t>
            </a:r>
            <a:r>
              <a:rPr lang="cs-CZ" sz="2400" dirty="0" smtClean="0"/>
              <a:t> </a:t>
            </a:r>
            <a:r>
              <a:rPr lang="cs-CZ" sz="2400" dirty="0" err="1" smtClean="0"/>
              <a:t>Books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2 </a:t>
            </a:r>
            <a:r>
              <a:rPr lang="cs-CZ" sz="2400" dirty="0" err="1" smtClean="0">
                <a:solidFill>
                  <a:srgbClr val="FFFF00"/>
                </a:solidFill>
              </a:rPr>
              <a:t>Movies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/>
              <a:t>based</a:t>
            </a:r>
            <a:r>
              <a:rPr lang="cs-CZ" sz="2400" dirty="0" smtClean="0"/>
              <a:t> 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book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err="1" smtClean="0">
                <a:solidFill>
                  <a:srgbClr val="FFFF00"/>
                </a:solidFill>
                <a:latin typeface="AR ESSENCE" pitchFamily="2" charset="0"/>
              </a:rPr>
              <a:t>Some</a:t>
            </a:r>
            <a:r>
              <a:rPr lang="cs-CZ" sz="6000" b="1" dirty="0" smtClean="0">
                <a:solidFill>
                  <a:srgbClr val="FFFF00"/>
                </a:solidFill>
                <a:latin typeface="AR ESSENCE" pitchFamily="2" charset="0"/>
              </a:rPr>
              <a:t> </a:t>
            </a:r>
            <a:r>
              <a:rPr lang="cs-CZ" sz="6000" b="1" dirty="0" err="1" smtClean="0">
                <a:solidFill>
                  <a:srgbClr val="FFFF00"/>
                </a:solidFill>
                <a:latin typeface="AR ESSENCE" pitchFamily="2" charset="0"/>
              </a:rPr>
              <a:t>of</a:t>
            </a:r>
            <a:r>
              <a:rPr lang="cs-CZ" sz="6000" b="1" dirty="0" smtClean="0">
                <a:solidFill>
                  <a:srgbClr val="FFFF00"/>
                </a:solidFill>
                <a:latin typeface="AR ESSENCE" pitchFamily="2" charset="0"/>
              </a:rPr>
              <a:t> </a:t>
            </a:r>
            <a:r>
              <a:rPr lang="cs-CZ" sz="6000" b="1" dirty="0" err="1" smtClean="0">
                <a:solidFill>
                  <a:srgbClr val="0070C0"/>
                </a:solidFill>
                <a:latin typeface="AR ESSENCE" pitchFamily="2" charset="0"/>
              </a:rPr>
              <a:t>the</a:t>
            </a:r>
            <a:r>
              <a:rPr lang="cs-CZ" sz="6000" b="1" dirty="0" smtClean="0">
                <a:solidFill>
                  <a:srgbClr val="0070C0"/>
                </a:solidFill>
                <a:latin typeface="AR ESSENCE" pitchFamily="2" charset="0"/>
              </a:rPr>
              <a:t> </a:t>
            </a:r>
            <a:r>
              <a:rPr lang="cs-CZ" sz="6000" b="1" dirty="0" err="1" smtClean="0">
                <a:solidFill>
                  <a:srgbClr val="0070C0"/>
                </a:solidFill>
                <a:latin typeface="AR ESSENCE" pitchFamily="2" charset="0"/>
              </a:rPr>
              <a:t>books</a:t>
            </a:r>
            <a:endParaRPr lang="cs-CZ" sz="6000" b="1" dirty="0">
              <a:solidFill>
                <a:srgbClr val="0070C0"/>
              </a:solidFill>
              <a:latin typeface="AR ESSENCE" pitchFamily="2" charset="0"/>
            </a:endParaRPr>
          </a:p>
        </p:txBody>
      </p:sp>
      <p:pic>
        <p:nvPicPr>
          <p:cNvPr id="7" name="Zástupný symbol pro obsah 6" descr="9781419729454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664296" cy="3976561"/>
          </a:xfrm>
        </p:spPr>
      </p:pic>
      <p:pic>
        <p:nvPicPr>
          <p:cNvPr id="8" name="Obrázek 7" descr="91b8Qpo6NW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556792"/>
            <a:ext cx="2592288" cy="3947501"/>
          </a:xfrm>
          <a:prstGeom prst="rect">
            <a:avLst/>
          </a:prstGeom>
        </p:spPr>
      </p:pic>
      <p:pic>
        <p:nvPicPr>
          <p:cNvPr id="9" name="Obrázek 8" descr="201106160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556792"/>
            <a:ext cx="2664296" cy="394907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23528" y="58052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‘s </a:t>
            </a:r>
            <a:r>
              <a:rPr lang="cs-CZ" dirty="0" err="1" smtClean="0"/>
              <a:t>also</a:t>
            </a:r>
            <a:r>
              <a:rPr lang="cs-CZ" dirty="0" smtClean="0"/>
              <a:t> a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as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colours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cover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FFFF00"/>
                </a:solidFill>
                <a:latin typeface="AR ESSENCE" pitchFamily="2" charset="0"/>
              </a:rPr>
              <a:t>Main</a:t>
            </a:r>
            <a:r>
              <a:rPr lang="cs-CZ" sz="6000" dirty="0" smtClean="0">
                <a:latin typeface="AR ESSENCE" pitchFamily="2" charset="0"/>
              </a:rPr>
              <a:t> </a:t>
            </a:r>
            <a:r>
              <a:rPr lang="cs-CZ" sz="6000" dirty="0" err="1" smtClean="0">
                <a:solidFill>
                  <a:srgbClr val="0070C0"/>
                </a:solidFill>
                <a:latin typeface="AR ESSENCE" pitchFamily="2" charset="0"/>
              </a:rPr>
              <a:t>Characters</a:t>
            </a:r>
            <a:endParaRPr lang="cs-CZ" sz="6000" dirty="0">
              <a:solidFill>
                <a:srgbClr val="0070C0"/>
              </a:solidFill>
              <a:latin typeface="AR ESSENCE" pitchFamily="2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11560" y="979468"/>
            <a:ext cx="813690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FF00"/>
                </a:solidFill>
              </a:rPr>
              <a:t>Greg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Heffley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(12) –</a:t>
            </a:r>
            <a:r>
              <a:rPr lang="cs-CZ" sz="2000" dirty="0" err="1" smtClean="0"/>
              <a:t>main</a:t>
            </a:r>
            <a:r>
              <a:rPr lang="cs-CZ" sz="2000" dirty="0" smtClean="0"/>
              <a:t> </a:t>
            </a:r>
            <a:r>
              <a:rPr lang="cs-CZ" sz="2000" dirty="0" err="1" smtClean="0"/>
              <a:t>character</a:t>
            </a:r>
            <a:r>
              <a:rPr lang="cs-CZ" sz="2000" dirty="0" smtClean="0"/>
              <a:t>, </a:t>
            </a:r>
            <a:r>
              <a:rPr lang="cs-CZ" sz="2000" dirty="0" err="1" smtClean="0"/>
              <a:t>middle</a:t>
            </a:r>
            <a:r>
              <a:rPr lang="cs-CZ" sz="2000" dirty="0" smtClean="0"/>
              <a:t>-</a:t>
            </a:r>
            <a:r>
              <a:rPr lang="cs-CZ" sz="2000" dirty="0" err="1" smtClean="0"/>
              <a:t>school</a:t>
            </a:r>
            <a:r>
              <a:rPr lang="cs-CZ" sz="2000" dirty="0" smtClean="0"/>
              <a:t> boy </a:t>
            </a:r>
            <a:r>
              <a:rPr lang="cs-CZ" sz="2000" dirty="0" err="1" smtClean="0"/>
              <a:t>who</a:t>
            </a:r>
            <a:r>
              <a:rPr lang="cs-CZ" sz="2000" dirty="0" smtClean="0"/>
              <a:t> </a:t>
            </a:r>
            <a:r>
              <a:rPr lang="cs-CZ" sz="2000" dirty="0" err="1" smtClean="0"/>
              <a:t>writes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draws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stories</a:t>
            </a:r>
            <a:r>
              <a:rPr lang="cs-CZ" sz="2000" dirty="0" smtClean="0"/>
              <a:t> </a:t>
            </a:r>
            <a:r>
              <a:rPr lang="cs-CZ" sz="2000" dirty="0" err="1" smtClean="0"/>
              <a:t>about</a:t>
            </a:r>
            <a:r>
              <a:rPr lang="cs-CZ" sz="2000" dirty="0" smtClean="0"/>
              <a:t> his </a:t>
            </a:r>
            <a:r>
              <a:rPr lang="cs-CZ" sz="2000" dirty="0" err="1" smtClean="0"/>
              <a:t>life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b="1" dirty="0" err="1" smtClean="0">
                <a:solidFill>
                  <a:srgbClr val="FFFF00"/>
                </a:solidFill>
              </a:rPr>
              <a:t>Rodrick</a:t>
            </a:r>
            <a:r>
              <a:rPr lang="cs-CZ" sz="2000" dirty="0" smtClean="0"/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Heffley</a:t>
            </a:r>
            <a:r>
              <a:rPr lang="cs-CZ" sz="2000" dirty="0" smtClean="0"/>
              <a:t> (19) –  „</a:t>
            </a:r>
            <a:r>
              <a:rPr lang="cs-CZ" sz="2000" dirty="0" err="1" smtClean="0"/>
              <a:t>singer</a:t>
            </a:r>
            <a:r>
              <a:rPr lang="cs-CZ" sz="2000" dirty="0" smtClean="0"/>
              <a:t>“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Greg</a:t>
            </a:r>
            <a:r>
              <a:rPr lang="cs-CZ" sz="2000" dirty="0" smtClean="0"/>
              <a:t>‘s </a:t>
            </a:r>
            <a:r>
              <a:rPr lang="cs-CZ" sz="2000" dirty="0" err="1" smtClean="0"/>
              <a:t>older</a:t>
            </a:r>
            <a:r>
              <a:rPr lang="cs-CZ" sz="2000" dirty="0" smtClean="0"/>
              <a:t> </a:t>
            </a:r>
            <a:r>
              <a:rPr lang="cs-CZ" sz="2000" dirty="0" err="1" smtClean="0"/>
              <a:t>brother</a:t>
            </a:r>
            <a:r>
              <a:rPr lang="cs-CZ" sz="2000" dirty="0" smtClean="0"/>
              <a:t> (he </a:t>
            </a:r>
            <a:r>
              <a:rPr lang="cs-CZ" sz="2000" dirty="0" err="1" smtClean="0"/>
              <a:t>really</a:t>
            </a:r>
            <a:r>
              <a:rPr lang="cs-CZ" sz="2000" dirty="0" smtClean="0"/>
              <a:t> </a:t>
            </a:r>
            <a:r>
              <a:rPr lang="cs-CZ" sz="2000" dirty="0" err="1" smtClean="0"/>
              <a:t>loves</a:t>
            </a:r>
            <a:r>
              <a:rPr lang="cs-CZ" sz="2000" dirty="0" smtClean="0"/>
              <a:t> </a:t>
            </a:r>
            <a:r>
              <a:rPr lang="cs-CZ" sz="2000" dirty="0" err="1" smtClean="0"/>
              <a:t>doing</a:t>
            </a:r>
            <a:r>
              <a:rPr lang="cs-CZ" sz="2000" dirty="0" smtClean="0"/>
              <a:t> </a:t>
            </a:r>
            <a:r>
              <a:rPr lang="cs-CZ" sz="2000" dirty="0" err="1" smtClean="0"/>
              <a:t>something</a:t>
            </a:r>
            <a:r>
              <a:rPr lang="cs-CZ" sz="2000" dirty="0" smtClean="0"/>
              <a:t> </a:t>
            </a:r>
            <a:r>
              <a:rPr lang="cs-CZ" sz="2000" dirty="0" err="1" smtClean="0"/>
              <a:t>bad</a:t>
            </a:r>
            <a:r>
              <a:rPr lang="cs-CZ" sz="2000" dirty="0" smtClean="0"/>
              <a:t> to </a:t>
            </a:r>
            <a:r>
              <a:rPr lang="cs-CZ" sz="2000" dirty="0" err="1" smtClean="0"/>
              <a:t>him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cs-CZ" sz="2000" b="1" dirty="0" smtClean="0">
                <a:solidFill>
                  <a:srgbClr val="FFFF00"/>
                </a:solidFill>
              </a:rPr>
              <a:t>Manny</a:t>
            </a:r>
            <a:r>
              <a:rPr lang="cs-CZ" sz="2000" dirty="0" smtClean="0"/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Heffley</a:t>
            </a:r>
            <a:r>
              <a:rPr lang="cs-CZ" sz="2000" dirty="0" smtClean="0"/>
              <a:t> (3) – </a:t>
            </a:r>
            <a:r>
              <a:rPr lang="cs-CZ" sz="2000" dirty="0" err="1" smtClean="0"/>
              <a:t>Greg</a:t>
            </a:r>
            <a:r>
              <a:rPr lang="cs-CZ" sz="2000" dirty="0" smtClean="0"/>
              <a:t>‘s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Rodrick</a:t>
            </a:r>
            <a:r>
              <a:rPr lang="cs-CZ" sz="2000" dirty="0" smtClean="0"/>
              <a:t>‘s </a:t>
            </a:r>
            <a:r>
              <a:rPr lang="cs-CZ" sz="2000" dirty="0" err="1" smtClean="0"/>
              <a:t>brother</a:t>
            </a:r>
            <a:r>
              <a:rPr lang="cs-CZ" sz="2000" dirty="0" smtClean="0"/>
              <a:t>, </a:t>
            </a:r>
            <a:r>
              <a:rPr lang="cs-CZ" sz="2000" dirty="0" err="1" smtClean="0"/>
              <a:t>youngest</a:t>
            </a:r>
            <a:r>
              <a:rPr lang="cs-CZ" sz="2000" dirty="0" smtClean="0"/>
              <a:t> </a:t>
            </a:r>
            <a:r>
              <a:rPr lang="cs-CZ" sz="2000" dirty="0" err="1" smtClean="0"/>
              <a:t>member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family</a:t>
            </a:r>
            <a:r>
              <a:rPr lang="cs-CZ" sz="2000" dirty="0" smtClean="0"/>
              <a:t>, he </a:t>
            </a:r>
            <a:r>
              <a:rPr lang="cs-CZ" sz="2000" dirty="0" err="1" smtClean="0"/>
              <a:t>can</a:t>
            </a:r>
            <a:r>
              <a:rPr lang="cs-CZ" sz="2000" dirty="0" smtClean="0"/>
              <a:t> do </a:t>
            </a:r>
            <a:r>
              <a:rPr lang="cs-CZ" sz="2000" dirty="0" err="1" smtClean="0"/>
              <a:t>whatever</a:t>
            </a:r>
            <a:r>
              <a:rPr lang="cs-CZ" sz="2000" dirty="0" smtClean="0"/>
              <a:t> he </a:t>
            </a:r>
            <a:r>
              <a:rPr lang="cs-CZ" sz="2000" dirty="0" err="1" smtClean="0"/>
              <a:t>wants</a:t>
            </a:r>
            <a:r>
              <a:rPr lang="cs-CZ" sz="2000" dirty="0" smtClean="0"/>
              <a:t> to, </a:t>
            </a:r>
            <a:r>
              <a:rPr lang="cs-CZ" sz="2000" dirty="0" err="1" smtClean="0"/>
              <a:t>because</a:t>
            </a:r>
            <a:r>
              <a:rPr lang="cs-CZ" sz="2000" dirty="0" smtClean="0"/>
              <a:t> he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small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obviously</a:t>
            </a:r>
            <a:r>
              <a:rPr lang="cs-CZ" sz="2000" dirty="0" smtClean="0"/>
              <a:t> </a:t>
            </a:r>
            <a:r>
              <a:rPr lang="cs-CZ" sz="2000" dirty="0" err="1" smtClean="0"/>
              <a:t>young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err="1" smtClean="0">
                <a:solidFill>
                  <a:srgbClr val="FFFF00"/>
                </a:solidFill>
              </a:rPr>
              <a:t>Susan</a:t>
            </a:r>
            <a:r>
              <a:rPr lang="cs-CZ" sz="2000" dirty="0" smtClean="0"/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Heffley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(40) –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mother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>
                <a:solidFill>
                  <a:srgbClr val="FFFF00"/>
                </a:solidFill>
              </a:rPr>
              <a:t>Frank</a:t>
            </a:r>
            <a:r>
              <a:rPr lang="cs-CZ" sz="2000" dirty="0" smtClean="0"/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Heffley</a:t>
            </a:r>
            <a:r>
              <a:rPr lang="cs-CZ" sz="2000" dirty="0" smtClean="0"/>
              <a:t> (40) –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father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err="1" smtClean="0">
                <a:solidFill>
                  <a:srgbClr val="FFFF00"/>
                </a:solidFill>
              </a:rPr>
              <a:t>Rowley</a:t>
            </a:r>
            <a:r>
              <a:rPr lang="cs-CZ" sz="2000" dirty="0" smtClean="0"/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Jefferson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(12) – </a:t>
            </a:r>
            <a:r>
              <a:rPr lang="cs-CZ" sz="2000" dirty="0" err="1" smtClean="0"/>
              <a:t>Greg</a:t>
            </a:r>
            <a:r>
              <a:rPr lang="cs-CZ" sz="2000" dirty="0" smtClean="0"/>
              <a:t>‘s </a:t>
            </a:r>
            <a:r>
              <a:rPr lang="cs-CZ" sz="2000" dirty="0" err="1" smtClean="0"/>
              <a:t>best</a:t>
            </a:r>
            <a:r>
              <a:rPr lang="cs-CZ" sz="2000" dirty="0" smtClean="0"/>
              <a:t> </a:t>
            </a:r>
            <a:r>
              <a:rPr lang="cs-CZ" sz="2000" dirty="0" err="1" smtClean="0"/>
              <a:t>friend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schoolmate</a:t>
            </a:r>
            <a:endParaRPr lang="cs-CZ" sz="2000" dirty="0" smtClean="0"/>
          </a:p>
          <a:p>
            <a:endParaRPr lang="cs-CZ" dirty="0" smtClean="0"/>
          </a:p>
          <a:p>
            <a:r>
              <a:rPr lang="cs-CZ" sz="2000" b="1" dirty="0" err="1" smtClean="0">
                <a:solidFill>
                  <a:schemeClr val="accent5"/>
                </a:solidFill>
              </a:rPr>
              <a:t>There</a:t>
            </a:r>
            <a:r>
              <a:rPr lang="cs-CZ" sz="2000" b="1" dirty="0" smtClean="0">
                <a:solidFill>
                  <a:schemeClr val="accent5"/>
                </a:solidFill>
              </a:rPr>
              <a:t> </a:t>
            </a:r>
            <a:r>
              <a:rPr lang="cs-CZ" sz="2000" b="1" dirty="0" err="1" smtClean="0">
                <a:solidFill>
                  <a:schemeClr val="accent5"/>
                </a:solidFill>
              </a:rPr>
              <a:t>is</a:t>
            </a:r>
            <a:r>
              <a:rPr lang="cs-CZ" sz="2000" b="1" dirty="0" smtClean="0">
                <a:solidFill>
                  <a:schemeClr val="accent5"/>
                </a:solidFill>
              </a:rPr>
              <a:t> much more </a:t>
            </a:r>
            <a:r>
              <a:rPr lang="cs-CZ" sz="2000" b="1" dirty="0" err="1" smtClean="0">
                <a:solidFill>
                  <a:schemeClr val="accent5"/>
                </a:solidFill>
              </a:rPr>
              <a:t>characters</a:t>
            </a:r>
            <a:r>
              <a:rPr lang="cs-CZ" sz="2000" b="1" dirty="0" smtClean="0">
                <a:solidFill>
                  <a:schemeClr val="accent5"/>
                </a:solidFill>
              </a:rPr>
              <a:t>, </a:t>
            </a:r>
            <a:r>
              <a:rPr lang="cs-CZ" sz="2000" b="1" dirty="0" err="1" smtClean="0">
                <a:solidFill>
                  <a:schemeClr val="accent5"/>
                </a:solidFill>
              </a:rPr>
              <a:t>but</a:t>
            </a:r>
            <a:r>
              <a:rPr lang="cs-CZ" sz="2000" b="1" dirty="0" smtClean="0">
                <a:solidFill>
                  <a:schemeClr val="accent5"/>
                </a:solidFill>
              </a:rPr>
              <a:t> </a:t>
            </a:r>
            <a:r>
              <a:rPr lang="cs-CZ" sz="2000" b="1" dirty="0" err="1" smtClean="0">
                <a:solidFill>
                  <a:schemeClr val="accent5"/>
                </a:solidFill>
              </a:rPr>
              <a:t>they</a:t>
            </a:r>
            <a:r>
              <a:rPr lang="cs-CZ" sz="2000" b="1" dirty="0" smtClean="0">
                <a:solidFill>
                  <a:schemeClr val="accent5"/>
                </a:solidFill>
              </a:rPr>
              <a:t> are </a:t>
            </a:r>
            <a:r>
              <a:rPr lang="cs-CZ" sz="2000" b="1" dirty="0" err="1" smtClean="0">
                <a:solidFill>
                  <a:schemeClr val="accent5"/>
                </a:solidFill>
              </a:rPr>
              <a:t>waiting</a:t>
            </a:r>
            <a:r>
              <a:rPr lang="cs-CZ" sz="2000" b="1" dirty="0" smtClean="0">
                <a:solidFill>
                  <a:schemeClr val="accent5"/>
                </a:solidFill>
              </a:rPr>
              <a:t> </a:t>
            </a:r>
            <a:r>
              <a:rPr lang="cs-CZ" sz="2000" b="1" dirty="0" err="1" smtClean="0">
                <a:solidFill>
                  <a:schemeClr val="accent5"/>
                </a:solidFill>
              </a:rPr>
              <a:t>for</a:t>
            </a:r>
            <a:r>
              <a:rPr lang="cs-CZ" sz="2000" b="1" dirty="0" smtClean="0">
                <a:solidFill>
                  <a:schemeClr val="accent5"/>
                </a:solidFill>
              </a:rPr>
              <a:t> </a:t>
            </a:r>
            <a:r>
              <a:rPr lang="cs-CZ" sz="2000" b="1" dirty="0" err="1" smtClean="0">
                <a:solidFill>
                  <a:schemeClr val="accent5"/>
                </a:solidFill>
              </a:rPr>
              <a:t>you</a:t>
            </a:r>
            <a:r>
              <a:rPr lang="cs-CZ" sz="2000" b="1" dirty="0" smtClean="0">
                <a:solidFill>
                  <a:schemeClr val="accent5"/>
                </a:solidFill>
              </a:rPr>
              <a:t> in </a:t>
            </a:r>
            <a:r>
              <a:rPr lang="cs-CZ" sz="2000" b="1" dirty="0" err="1" smtClean="0">
                <a:solidFill>
                  <a:schemeClr val="accent5"/>
                </a:solidFill>
              </a:rPr>
              <a:t>the</a:t>
            </a:r>
            <a:r>
              <a:rPr lang="cs-CZ" sz="2000" b="1" dirty="0" smtClean="0">
                <a:solidFill>
                  <a:schemeClr val="accent5"/>
                </a:solidFill>
              </a:rPr>
              <a:t> </a:t>
            </a:r>
            <a:r>
              <a:rPr lang="cs-CZ" sz="2000" b="1" dirty="0" err="1" smtClean="0">
                <a:solidFill>
                  <a:schemeClr val="accent5"/>
                </a:solidFill>
              </a:rPr>
              <a:t>books</a:t>
            </a:r>
            <a:r>
              <a:rPr lang="cs-CZ" sz="2000" b="1" dirty="0" smtClean="0">
                <a:solidFill>
                  <a:schemeClr val="accent5"/>
                </a:solidFill>
              </a:rPr>
              <a:t> to </a:t>
            </a:r>
            <a:r>
              <a:rPr lang="cs-CZ" sz="2000" b="1" dirty="0" err="1" smtClean="0">
                <a:solidFill>
                  <a:schemeClr val="accent5"/>
                </a:solidFill>
              </a:rPr>
              <a:t>be</a:t>
            </a:r>
            <a:r>
              <a:rPr lang="cs-CZ" sz="2000" b="1" dirty="0" smtClean="0">
                <a:solidFill>
                  <a:schemeClr val="accent5"/>
                </a:solidFill>
              </a:rPr>
              <a:t> </a:t>
            </a:r>
            <a:r>
              <a:rPr lang="cs-CZ" sz="2000" b="1" dirty="0" err="1" smtClean="0">
                <a:solidFill>
                  <a:schemeClr val="accent5"/>
                </a:solidFill>
              </a:rPr>
              <a:t>discovered</a:t>
            </a:r>
            <a:r>
              <a:rPr lang="cs-CZ" sz="2000" b="1" dirty="0" smtClean="0">
                <a:solidFill>
                  <a:schemeClr val="accent5"/>
                </a:solidFill>
              </a:rPr>
              <a:t>….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err="1" smtClean="0">
                <a:solidFill>
                  <a:srgbClr val="FFFF00"/>
                </a:solidFill>
                <a:latin typeface="AR ESSENCE" pitchFamily="2" charset="0"/>
              </a:rPr>
              <a:t>Content</a:t>
            </a:r>
            <a:r>
              <a:rPr lang="cs-CZ" sz="6600" b="1" dirty="0" smtClean="0">
                <a:solidFill>
                  <a:srgbClr val="FFFF00"/>
                </a:solidFill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FFFF00"/>
                </a:solidFill>
                <a:latin typeface="AR ESSENCE" pitchFamily="2" charset="0"/>
              </a:rPr>
              <a:t>of</a:t>
            </a:r>
            <a:r>
              <a:rPr lang="cs-CZ" sz="6600" b="1" dirty="0" smtClean="0">
                <a:solidFill>
                  <a:srgbClr val="FFFF00"/>
                </a:solidFill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0070C0"/>
                </a:solidFill>
                <a:latin typeface="AR ESSENCE" pitchFamily="2" charset="0"/>
              </a:rPr>
              <a:t>the</a:t>
            </a:r>
            <a:r>
              <a:rPr lang="cs-CZ" sz="6600" b="1" dirty="0" smtClean="0">
                <a:solidFill>
                  <a:srgbClr val="0070C0"/>
                </a:solidFill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0070C0"/>
                </a:solidFill>
                <a:latin typeface="AR ESSENCE" pitchFamily="2" charset="0"/>
              </a:rPr>
              <a:t>book</a:t>
            </a:r>
            <a:endParaRPr lang="cs-CZ" sz="6600" b="1" dirty="0">
              <a:solidFill>
                <a:srgbClr val="0070C0"/>
              </a:solidFill>
              <a:latin typeface="AR ESSENCE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 </a:t>
            </a:r>
            <a:r>
              <a:rPr lang="cs-CZ" dirty="0" err="1" smtClean="0"/>
              <a:t>doesn</a:t>
            </a:r>
            <a:r>
              <a:rPr lang="cs-CZ" dirty="0" smtClean="0"/>
              <a:t>‘t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story line.</a:t>
            </a:r>
          </a:p>
          <a:p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containts</a:t>
            </a:r>
            <a:r>
              <a:rPr lang="cs-CZ" dirty="0" smtClean="0"/>
              <a:t>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stories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plot </a:t>
            </a:r>
            <a:r>
              <a:rPr lang="cs-CZ" dirty="0" err="1" smtClean="0"/>
              <a:t>is</a:t>
            </a:r>
            <a:r>
              <a:rPr lang="cs-CZ" dirty="0" smtClean="0"/>
              <a:t>,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Greg</a:t>
            </a:r>
            <a:r>
              <a:rPr lang="cs-CZ" dirty="0" smtClean="0"/>
              <a:t> </a:t>
            </a:r>
            <a:r>
              <a:rPr lang="cs-CZ" dirty="0" err="1" smtClean="0"/>
              <a:t>wants</a:t>
            </a:r>
            <a:r>
              <a:rPr lang="cs-CZ" dirty="0" smtClean="0"/>
              <a:t> to </a:t>
            </a:r>
            <a:r>
              <a:rPr lang="cs-CZ" dirty="0" err="1" smtClean="0">
                <a:solidFill>
                  <a:srgbClr val="FFFF00"/>
                </a:solidFill>
              </a:rPr>
              <a:t>be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popular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/>
              <a:t>at</a:t>
            </a:r>
            <a:r>
              <a:rPr lang="cs-CZ" dirty="0" smtClean="0"/>
              <a:t> his </a:t>
            </a:r>
            <a:r>
              <a:rPr lang="cs-CZ" dirty="0" err="1" smtClean="0"/>
              <a:t>school</a:t>
            </a:r>
            <a:r>
              <a:rPr lang="cs-CZ" dirty="0" smtClean="0"/>
              <a:t>, </a:t>
            </a:r>
            <a:r>
              <a:rPr lang="cs-CZ" dirty="0" err="1" smtClean="0"/>
              <a:t>so</a:t>
            </a:r>
            <a:r>
              <a:rPr lang="cs-CZ" dirty="0" smtClean="0"/>
              <a:t> 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trying</a:t>
            </a:r>
            <a:r>
              <a:rPr lang="cs-CZ" dirty="0" smtClean="0"/>
              <a:t>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ways</a:t>
            </a:r>
            <a:r>
              <a:rPr lang="cs-CZ" dirty="0" smtClean="0"/>
              <a:t> to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unfortunately</a:t>
            </a:r>
            <a:r>
              <a:rPr lang="cs-CZ" dirty="0" smtClean="0"/>
              <a:t> his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friend</a:t>
            </a:r>
            <a:r>
              <a:rPr lang="cs-CZ" dirty="0" smtClean="0"/>
              <a:t> </a:t>
            </a:r>
            <a:r>
              <a:rPr lang="cs-CZ" dirty="0" err="1" smtClean="0"/>
              <a:t>Rowley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popular</a:t>
            </a:r>
            <a:r>
              <a:rPr lang="cs-CZ" dirty="0" smtClean="0"/>
              <a:t>,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he </a:t>
            </a:r>
            <a:r>
              <a:rPr lang="cs-CZ" dirty="0" err="1" smtClean="0"/>
              <a:t>doesn</a:t>
            </a:r>
            <a:r>
              <a:rPr lang="cs-CZ" dirty="0" smtClean="0"/>
              <a:t>‘t </a:t>
            </a:r>
            <a:r>
              <a:rPr lang="cs-CZ" dirty="0" err="1" smtClean="0"/>
              <a:t>want</a:t>
            </a:r>
            <a:r>
              <a:rPr lang="cs-CZ" dirty="0" smtClean="0"/>
              <a:t> to.</a:t>
            </a:r>
          </a:p>
          <a:p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to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characters</a:t>
            </a:r>
            <a:r>
              <a:rPr lang="cs-CZ" dirty="0" smtClean="0"/>
              <a:t>, his </a:t>
            </a:r>
            <a:r>
              <a:rPr lang="cs-CZ" dirty="0" err="1" smtClean="0"/>
              <a:t>school</a:t>
            </a:r>
            <a:r>
              <a:rPr lang="cs-CZ" dirty="0" smtClean="0"/>
              <a:t>, </a:t>
            </a:r>
            <a:r>
              <a:rPr lang="cs-CZ" dirty="0" err="1" smtClean="0"/>
              <a:t>schoolmates</a:t>
            </a:r>
            <a:r>
              <a:rPr lang="cs-CZ" dirty="0" smtClean="0"/>
              <a:t>, </a:t>
            </a:r>
            <a:r>
              <a:rPr lang="cs-CZ" dirty="0" err="1" smtClean="0"/>
              <a:t>friends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 his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err="1" smtClean="0">
                <a:solidFill>
                  <a:srgbClr val="FFFF00"/>
                </a:solidFill>
                <a:latin typeface="AR ESSENCE" pitchFamily="2" charset="0"/>
              </a:rPr>
              <a:t>Content</a:t>
            </a:r>
            <a:r>
              <a:rPr lang="cs-CZ" sz="6600" b="1" dirty="0" smtClean="0">
                <a:solidFill>
                  <a:srgbClr val="FFFF00"/>
                </a:solidFill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FFFF00"/>
                </a:solidFill>
                <a:latin typeface="AR ESSENCE" pitchFamily="2" charset="0"/>
              </a:rPr>
              <a:t>of</a:t>
            </a:r>
            <a:r>
              <a:rPr lang="cs-CZ" sz="6600" b="1" dirty="0" smtClean="0">
                <a:solidFill>
                  <a:srgbClr val="FFFF00"/>
                </a:solidFill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0070C0"/>
                </a:solidFill>
                <a:latin typeface="AR ESSENCE" pitchFamily="2" charset="0"/>
              </a:rPr>
              <a:t>the</a:t>
            </a:r>
            <a:r>
              <a:rPr lang="cs-CZ" sz="6600" b="1" dirty="0" smtClean="0">
                <a:solidFill>
                  <a:srgbClr val="0070C0"/>
                </a:solidFill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0070C0"/>
                </a:solidFill>
                <a:latin typeface="AR ESSENCE" pitchFamily="2" charset="0"/>
              </a:rPr>
              <a:t>book</a:t>
            </a:r>
            <a:endParaRPr lang="cs-CZ" sz="6600" b="1" dirty="0">
              <a:solidFill>
                <a:srgbClr val="0070C0"/>
              </a:solidFill>
              <a:latin typeface="AR ESSENCE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In these </a:t>
            </a:r>
            <a:r>
              <a:rPr lang="cs-CZ" dirty="0" err="1" smtClean="0"/>
              <a:t>stories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clearly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Greg</a:t>
            </a:r>
            <a:r>
              <a:rPr lang="cs-CZ" dirty="0" smtClean="0"/>
              <a:t> has to </a:t>
            </a:r>
            <a:r>
              <a:rPr lang="cs-CZ" dirty="0" err="1" smtClean="0"/>
              <a:t>deal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his </a:t>
            </a:r>
            <a:r>
              <a:rPr lang="cs-CZ" dirty="0" err="1" smtClean="0"/>
              <a:t>younger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older</a:t>
            </a:r>
            <a:r>
              <a:rPr lang="cs-CZ" dirty="0" smtClean="0"/>
              <a:t> </a:t>
            </a:r>
            <a:r>
              <a:rPr lang="cs-CZ" dirty="0" err="1" smtClean="0"/>
              <a:t>brother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Then</a:t>
            </a:r>
            <a:r>
              <a:rPr lang="cs-CZ" dirty="0" smtClean="0"/>
              <a:t> 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forced</a:t>
            </a:r>
            <a:r>
              <a:rPr lang="cs-CZ" dirty="0" smtClean="0"/>
              <a:t> by his </a:t>
            </a:r>
            <a:r>
              <a:rPr lang="cs-CZ" dirty="0" err="1" smtClean="0"/>
              <a:t>mom</a:t>
            </a:r>
            <a:r>
              <a:rPr lang="cs-CZ" dirty="0" smtClean="0"/>
              <a:t> to </a:t>
            </a:r>
            <a:r>
              <a:rPr lang="cs-CZ" dirty="0" err="1" smtClean="0"/>
              <a:t>perform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schoolplay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Oz</a:t>
            </a:r>
            <a:r>
              <a:rPr lang="cs-CZ" dirty="0" smtClean="0"/>
              <a:t>, </a:t>
            </a:r>
            <a:r>
              <a:rPr lang="cs-CZ" dirty="0" err="1" smtClean="0"/>
              <a:t>where</a:t>
            </a:r>
            <a:r>
              <a:rPr lang="cs-CZ" dirty="0" smtClean="0"/>
              <a:t> he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Another</a:t>
            </a:r>
            <a:r>
              <a:rPr lang="cs-CZ" dirty="0" smtClean="0"/>
              <a:t> story </a:t>
            </a:r>
            <a:r>
              <a:rPr lang="cs-CZ" dirty="0" err="1" smtClean="0"/>
              <a:t>is</a:t>
            </a:r>
            <a:r>
              <a:rPr lang="cs-CZ" dirty="0" smtClean="0"/>
              <a:t>,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Greg</a:t>
            </a:r>
            <a:r>
              <a:rPr lang="cs-CZ" dirty="0" smtClean="0"/>
              <a:t> </a:t>
            </a:r>
            <a:r>
              <a:rPr lang="en-US" dirty="0" smtClean="0"/>
              <a:t>decides to play a game with Rowley</a:t>
            </a:r>
            <a:r>
              <a:rPr lang="cs-CZ" dirty="0" smtClean="0"/>
              <a:t>,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en-US" dirty="0" smtClean="0"/>
              <a:t>Rowley must ride a bike while Greg tries to knock him off with a football. </a:t>
            </a:r>
            <a:r>
              <a:rPr lang="cs-CZ" dirty="0" err="1" smtClean="0"/>
              <a:t>Unfortunetelly</a:t>
            </a:r>
            <a:r>
              <a:rPr lang="cs-CZ" dirty="0" smtClean="0"/>
              <a:t> </a:t>
            </a:r>
            <a:r>
              <a:rPr lang="en-US" dirty="0" smtClean="0"/>
              <a:t>the ball gets under the front wheel, which causes Rowley to fall off and break his arm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Also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funny</a:t>
            </a:r>
            <a:r>
              <a:rPr lang="cs-CZ" dirty="0" smtClean="0"/>
              <a:t> story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Halloween</a:t>
            </a:r>
            <a:r>
              <a:rPr lang="cs-CZ" dirty="0" smtClean="0"/>
              <a:t>,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chased</a:t>
            </a:r>
            <a:r>
              <a:rPr lang="cs-CZ" dirty="0" smtClean="0"/>
              <a:t> by </a:t>
            </a:r>
            <a:r>
              <a:rPr lang="cs-CZ" dirty="0" err="1" smtClean="0"/>
              <a:t>older</a:t>
            </a:r>
            <a:r>
              <a:rPr lang="cs-CZ" dirty="0" smtClean="0"/>
              <a:t> </a:t>
            </a:r>
            <a:r>
              <a:rPr lang="cs-CZ" dirty="0" err="1" smtClean="0"/>
              <a:t>boys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pick</a:t>
            </a:r>
            <a:r>
              <a:rPr lang="cs-CZ" dirty="0" smtClean="0"/>
              <a:t>-</a:t>
            </a:r>
            <a:r>
              <a:rPr lang="cs-CZ" dirty="0" err="1" smtClean="0"/>
              <a:t>up</a:t>
            </a:r>
            <a:r>
              <a:rPr lang="cs-CZ" dirty="0" smtClean="0"/>
              <a:t> truck,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splashed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funny</a:t>
            </a:r>
            <a:r>
              <a:rPr lang="cs-CZ" dirty="0" smtClean="0"/>
              <a:t> </a:t>
            </a:r>
            <a:r>
              <a:rPr lang="cs-CZ" dirty="0" err="1" smtClean="0"/>
              <a:t>stories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in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!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600" b="1" dirty="0" smtClean="0">
                <a:solidFill>
                  <a:srgbClr val="FFFF00"/>
                </a:solidFill>
                <a:latin typeface="AR ESSENCE" pitchFamily="2" charset="0"/>
              </a:rPr>
              <a:t>My</a:t>
            </a:r>
            <a:r>
              <a:rPr lang="cs-CZ" sz="6600" b="1" dirty="0" smtClean="0">
                <a:latin typeface="AR ESSENCE" pitchFamily="2" charset="0"/>
              </a:rPr>
              <a:t> </a:t>
            </a:r>
            <a:r>
              <a:rPr lang="cs-CZ" sz="6600" b="1" dirty="0" err="1" smtClean="0">
                <a:solidFill>
                  <a:srgbClr val="0070C0"/>
                </a:solidFill>
                <a:latin typeface="AR ESSENCE" pitchFamily="2" charset="0"/>
              </a:rPr>
              <a:t>opinion</a:t>
            </a:r>
            <a:endParaRPr lang="cs-CZ" sz="6600" b="1" dirty="0">
              <a:solidFill>
                <a:srgbClr val="0070C0"/>
              </a:solidFill>
              <a:latin typeface="AR ESSENCE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My </a:t>
            </a:r>
            <a:r>
              <a:rPr lang="cs-CZ" dirty="0" err="1" smtClean="0"/>
              <a:t>opinion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, </a:t>
            </a:r>
            <a:r>
              <a:rPr lang="cs-CZ" dirty="0" err="1" smtClean="0"/>
              <a:t>that</a:t>
            </a:r>
            <a:r>
              <a:rPr lang="cs-CZ" dirty="0" smtClean="0"/>
              <a:t> i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recommend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,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seems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‘s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kids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humor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extraordinary</a:t>
            </a:r>
            <a:r>
              <a:rPr lang="cs-CZ" dirty="0" smtClean="0"/>
              <a:t>,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age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doesn</a:t>
            </a:r>
            <a:r>
              <a:rPr lang="cs-CZ" b="1" dirty="0" smtClean="0">
                <a:solidFill>
                  <a:srgbClr val="FFFF00"/>
                </a:solidFill>
              </a:rPr>
              <a:t>‘t </a:t>
            </a:r>
            <a:r>
              <a:rPr lang="cs-CZ" b="1" dirty="0" err="1" smtClean="0">
                <a:solidFill>
                  <a:srgbClr val="FFFF00"/>
                </a:solidFill>
              </a:rPr>
              <a:t>matter</a:t>
            </a:r>
            <a:r>
              <a:rPr lang="cs-CZ" b="1" dirty="0" smtClean="0">
                <a:solidFill>
                  <a:srgbClr val="FFFF00"/>
                </a:solidFill>
              </a:rPr>
              <a:t>!</a:t>
            </a:r>
          </a:p>
          <a:p>
            <a:endParaRPr lang="cs-CZ" dirty="0" smtClean="0"/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read</a:t>
            </a:r>
            <a:r>
              <a:rPr lang="cs-CZ" dirty="0" smtClean="0"/>
              <a:t>,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 on </a:t>
            </a:r>
            <a:r>
              <a:rPr lang="cs-CZ" dirty="0" err="1" smtClean="0"/>
              <a:t>the</a:t>
            </a:r>
            <a:r>
              <a:rPr lang="cs-CZ" dirty="0" smtClean="0"/>
              <a:t> college, </a:t>
            </a:r>
            <a:r>
              <a:rPr lang="cs-CZ" dirty="0" err="1" smtClean="0"/>
              <a:t>have</a:t>
            </a:r>
            <a:r>
              <a:rPr lang="cs-CZ" dirty="0" smtClean="0"/>
              <a:t> a </a:t>
            </a:r>
            <a:r>
              <a:rPr lang="cs-CZ" dirty="0" err="1" smtClean="0"/>
              <a:t>younger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older</a:t>
            </a:r>
            <a:r>
              <a:rPr lang="cs-CZ" dirty="0" smtClean="0"/>
              <a:t> </a:t>
            </a:r>
            <a:r>
              <a:rPr lang="cs-CZ" dirty="0" err="1" smtClean="0"/>
              <a:t>brother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struggle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 just </a:t>
            </a:r>
            <a:r>
              <a:rPr lang="cs-CZ" dirty="0" err="1" smtClean="0"/>
              <a:t>bored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personally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10 </a:t>
            </a:r>
            <a:r>
              <a:rPr lang="cs-CZ" dirty="0" err="1" smtClean="0"/>
              <a:t>books</a:t>
            </a:r>
            <a:r>
              <a:rPr lang="cs-CZ" dirty="0" smtClean="0"/>
              <a:t>, </a:t>
            </a:r>
            <a:r>
              <a:rPr lang="cs-CZ" dirty="0" err="1" smtClean="0"/>
              <a:t>so</a:t>
            </a:r>
            <a:r>
              <a:rPr lang="cs-CZ" dirty="0" smtClean="0"/>
              <a:t> i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I‘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really</a:t>
            </a:r>
            <a:r>
              <a:rPr lang="cs-CZ" dirty="0" smtClean="0"/>
              <a:t> help </a:t>
            </a:r>
            <a:r>
              <a:rPr lang="cs-CZ" dirty="0" err="1" smtClean="0"/>
              <a:t>you</a:t>
            </a:r>
            <a:r>
              <a:rPr lang="cs-CZ" dirty="0" smtClean="0"/>
              <a:t> to go to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thoughts</a:t>
            </a:r>
            <a:r>
              <a:rPr lang="cs-CZ" dirty="0" smtClean="0"/>
              <a:t>. </a:t>
            </a:r>
            <a:r>
              <a:rPr lang="cs-CZ" b="1" dirty="0" err="1" smtClean="0">
                <a:solidFill>
                  <a:srgbClr val="FFFF00"/>
                </a:solidFill>
              </a:rPr>
              <a:t>Try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it</a:t>
            </a:r>
            <a:r>
              <a:rPr lang="cs-CZ" b="1" dirty="0" smtClean="0">
                <a:solidFill>
                  <a:srgbClr val="FFFF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729</Words>
  <Application>Microsoft Office PowerPoint</Application>
  <PresentationFormat>Předvádění na obrazovce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Diary  of a  Wimpy kid</vt:lpstr>
      <vt:lpstr>Jeff Kinney</vt:lpstr>
      <vt:lpstr>How it all started</vt:lpstr>
      <vt:lpstr>How it all started pt. 2</vt:lpstr>
      <vt:lpstr>Some of the books</vt:lpstr>
      <vt:lpstr>Main Characters</vt:lpstr>
      <vt:lpstr>Content of the book</vt:lpstr>
      <vt:lpstr>Content of the book</vt:lpstr>
      <vt:lpstr>My opinion</vt:lpstr>
      <vt:lpstr>Preview</vt:lpstr>
      <vt:lpstr>New Words</vt:lpstr>
      <vt:lpstr>Resources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Diary of a wimpy kid</dc:title>
  <dc:creator>Martin</dc:creator>
  <cp:lastModifiedBy>Martin</cp:lastModifiedBy>
  <cp:revision>87</cp:revision>
  <dcterms:created xsi:type="dcterms:W3CDTF">2020-01-14T19:54:50Z</dcterms:created>
  <dcterms:modified xsi:type="dcterms:W3CDTF">2020-01-15T19:35:05Z</dcterms:modified>
</cp:coreProperties>
</file>