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D634-1570-48A2-9ED0-62B83119D721}" v="261" dt="2020-02-20T20:15:24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Джордж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Оруэлл</a:t>
            </a:r>
            <a:endParaRPr lang="cs-CZ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Michaela </a:t>
            </a:r>
            <a:r>
              <a:rPr lang="en-US" dirty="0" err="1"/>
              <a:t>Sobolíková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08B40-35AA-4E16-9EA0-645CA832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+mj-lt"/>
                <a:cs typeface="+mj-lt"/>
              </a:rPr>
              <a:t>жизнь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2B97-B38E-4CF9-A06A-EFACBDAB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25 </a:t>
            </a:r>
            <a:r>
              <a:rPr lang="cs-CZ" dirty="0" err="1">
                <a:ea typeface="+mn-lt"/>
                <a:cs typeface="+mn-lt"/>
              </a:rPr>
              <a:t>июня</a:t>
            </a:r>
            <a:r>
              <a:rPr lang="cs-CZ" dirty="0">
                <a:ea typeface="+mn-lt"/>
                <a:cs typeface="+mn-lt"/>
              </a:rPr>
              <a:t> 1903</a:t>
            </a:r>
          </a:p>
          <a:p>
            <a:r>
              <a:rPr lang="cs-CZ" dirty="0">
                <a:ea typeface="+mn-lt"/>
                <a:cs typeface="+mn-lt"/>
              </a:rPr>
              <a:t>21 </a:t>
            </a:r>
            <a:r>
              <a:rPr lang="cs-CZ" dirty="0" err="1">
                <a:ea typeface="+mn-lt"/>
                <a:cs typeface="+mn-lt"/>
              </a:rPr>
              <a:t>января</a:t>
            </a:r>
            <a:r>
              <a:rPr lang="cs-CZ" dirty="0">
                <a:ea typeface="+mn-lt"/>
                <a:cs typeface="+mn-lt"/>
              </a:rPr>
              <a:t> 1950</a:t>
            </a:r>
          </a:p>
          <a:p>
            <a:r>
              <a:rPr lang="cs-CZ" dirty="0" err="1">
                <a:ea typeface="+mn-lt"/>
                <a:cs typeface="+mn-lt"/>
              </a:rPr>
              <a:t>Индия</a:t>
            </a:r>
          </a:p>
          <a:p>
            <a:r>
              <a:rPr lang="cs-CZ" dirty="0" err="1">
                <a:ea typeface="+mn-lt"/>
                <a:cs typeface="+mn-lt"/>
              </a:rPr>
              <a:t>Великобритания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vкита́лец</a:t>
            </a:r>
          </a:p>
          <a:p>
            <a:r>
              <a:rPr lang="cs-CZ" dirty="0" err="1">
                <a:ea typeface="+mn-lt"/>
                <a:cs typeface="+mn-lt"/>
              </a:rPr>
              <a:t>социалист</a:t>
            </a:r>
          </a:p>
          <a:p>
            <a:r>
              <a:rPr lang="cs-CZ" dirty="0" err="1">
                <a:ea typeface="+mn-lt"/>
                <a:cs typeface="+mn-lt"/>
              </a:rPr>
              <a:t>Гражданская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война</a:t>
            </a:r>
            <a:r>
              <a:rPr lang="cs-CZ" dirty="0">
                <a:ea typeface="+mn-lt"/>
                <a:cs typeface="+mn-lt"/>
              </a:rPr>
              <a:t> в </a:t>
            </a:r>
            <a:r>
              <a:rPr lang="cs-CZ" dirty="0" err="1">
                <a:ea typeface="+mn-lt"/>
                <a:cs typeface="+mn-lt"/>
              </a:rPr>
              <a:t>Испании</a:t>
            </a:r>
            <a:r>
              <a:rPr lang="cs-CZ" dirty="0">
                <a:ea typeface="+mn-lt"/>
                <a:cs typeface="+mn-lt"/>
              </a:rPr>
              <a:t> - </a:t>
            </a:r>
            <a:r>
              <a:rPr lang="cs-CZ" dirty="0" err="1">
                <a:ea typeface="+mn-lt"/>
                <a:cs typeface="+mn-lt"/>
              </a:rPr>
              <a:t>тоталитарные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практики</a:t>
            </a:r>
            <a:endParaRPr lang="cs-CZ" b="1" dirty="0" err="1">
              <a:ea typeface="+mn-lt"/>
              <a:cs typeface="+mn-lt"/>
            </a:endParaRPr>
          </a:p>
          <a:p>
            <a:r>
              <a:rPr lang="cs-CZ" b="1" dirty="0" err="1">
                <a:ea typeface="+mn-lt"/>
                <a:cs typeface="+mn-lt"/>
              </a:rPr>
              <a:t>антифаши́ст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34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08B40-35AA-4E16-9EA0-645CA832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+mj-lt"/>
                <a:cs typeface="+mj-lt"/>
              </a:rPr>
              <a:t>литература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2B97-B38E-4CF9-A06A-EFACBDAB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ea typeface="+mn-lt"/>
                <a:cs typeface="+mn-lt"/>
              </a:rPr>
              <a:t>Роман-антиутопия</a:t>
            </a:r>
            <a:r>
              <a:rPr lang="cs-CZ" dirty="0">
                <a:ea typeface="+mn-lt"/>
                <a:cs typeface="+mn-lt"/>
              </a:rPr>
              <a:t> «1984»</a:t>
            </a:r>
          </a:p>
          <a:p>
            <a:r>
              <a:rPr lang="cs-CZ" dirty="0">
                <a:ea typeface="+mn-lt"/>
                <a:cs typeface="+mn-lt"/>
              </a:rPr>
              <a:t> «</a:t>
            </a:r>
            <a:r>
              <a:rPr lang="cs-CZ" dirty="0" err="1">
                <a:ea typeface="+mn-lt"/>
                <a:cs typeface="+mn-lt"/>
              </a:rPr>
              <a:t>Скотный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двор</a:t>
            </a:r>
            <a:r>
              <a:rPr lang="cs-CZ" dirty="0">
                <a:ea typeface="+mn-lt"/>
                <a:cs typeface="+mn-lt"/>
              </a:rPr>
              <a:t>»</a:t>
            </a:r>
          </a:p>
          <a:p>
            <a:r>
              <a:rPr lang="cs-CZ" dirty="0" err="1">
                <a:ea typeface="+mn-lt"/>
                <a:cs typeface="+mn-lt"/>
              </a:rPr>
              <a:t>Дно</a:t>
            </a:r>
            <a:r>
              <a:rPr lang="cs-CZ" dirty="0">
                <a:ea typeface="+mn-lt"/>
                <a:cs typeface="+mn-lt"/>
              </a:rPr>
              <a:t> в </a:t>
            </a:r>
            <a:r>
              <a:rPr lang="cs-CZ" dirty="0" err="1">
                <a:ea typeface="+mn-lt"/>
                <a:cs typeface="+mn-lt"/>
              </a:rPr>
              <a:t>Париже</a:t>
            </a:r>
            <a:r>
              <a:rPr lang="cs-CZ" dirty="0">
                <a:ea typeface="+mn-lt"/>
                <a:cs typeface="+mn-lt"/>
              </a:rPr>
              <a:t> и </a:t>
            </a:r>
            <a:r>
              <a:rPr lang="cs-CZ" dirty="0" err="1">
                <a:ea typeface="+mn-lt"/>
                <a:cs typeface="+mn-lt"/>
              </a:rPr>
              <a:t>Лондоне</a:t>
            </a:r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C972D41-8897-4219-A742-32E8903F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35" y="2247331"/>
            <a:ext cx="2209152" cy="34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08B40-35AA-4E16-9EA0-645CA832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+mj-lt"/>
                <a:cs typeface="+mj-lt"/>
              </a:rPr>
              <a:t>интере́сностьи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2B97-B38E-4CF9-A06A-EFACBDAB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46 </a:t>
            </a:r>
            <a:r>
              <a:rPr lang="cs-CZ" dirty="0" err="1">
                <a:ea typeface="+mn-lt"/>
                <a:cs typeface="+mn-lt"/>
              </a:rPr>
              <a:t>лет</a:t>
            </a:r>
          </a:p>
          <a:p>
            <a:r>
              <a:rPr lang="cs-CZ" b="1" dirty="0">
                <a:ea typeface="+mn-lt"/>
                <a:cs typeface="+mn-lt"/>
              </a:rPr>
              <a:t>Eric Blair</a:t>
            </a:r>
          </a:p>
          <a:p>
            <a:r>
              <a:rPr lang="cs-CZ" dirty="0" err="1">
                <a:ea typeface="+mn-lt"/>
                <a:cs typeface="+mn-lt"/>
              </a:rPr>
              <a:t>Англиканские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Церкви</a:t>
            </a:r>
            <a:endParaRPr lang="cs-CZ" dirty="0">
              <a:ea typeface="+mn-lt"/>
              <a:cs typeface="+mn-lt"/>
            </a:endParaRPr>
          </a:p>
          <a:p>
            <a:r>
              <a:rPr lang="cs-CZ" dirty="0"/>
              <a:t>byl zasažen do krku odstřelovačem</a:t>
            </a:r>
          </a:p>
        </p:txBody>
      </p:sp>
      <p:pic>
        <p:nvPicPr>
          <p:cNvPr id="4" name="Obrázek 4" descr="Obsah obrázku osoba, muž, černá, hledání&#10;&#10;Popis vygenerovaný s velmi vysokou mírou spolehlivosti">
            <a:extLst>
              <a:ext uri="{FF2B5EF4-FFF2-40B4-BE49-F238E27FC236}">
                <a16:creationId xmlns:a16="http://schemas.microsoft.com/office/drawing/2014/main" id="{5D452AC1-D8A2-44B9-95BC-2CF93E29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96" y="2020395"/>
            <a:ext cx="2743200" cy="37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08B40-35AA-4E16-9EA0-645CA832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40" y="2608241"/>
            <a:ext cx="9603275" cy="1049235"/>
          </a:xfrm>
        </p:spPr>
        <p:txBody>
          <a:bodyPr/>
          <a:lstStyle/>
          <a:p>
            <a:r>
              <a:rPr lang="cs-CZ" sz="5400" dirty="0" err="1">
                <a:ea typeface="+mj-lt"/>
                <a:cs typeface="+mj-lt"/>
              </a:rPr>
              <a:t>спасибо</a:t>
            </a:r>
            <a:r>
              <a:rPr lang="cs-CZ" sz="5400" dirty="0">
                <a:ea typeface="+mj-lt"/>
                <a:cs typeface="+mj-lt"/>
              </a:rPr>
              <a:t> </a:t>
            </a:r>
            <a:r>
              <a:rPr lang="cs-CZ" sz="5400" dirty="0" err="1">
                <a:ea typeface="+mj-lt"/>
                <a:cs typeface="+mj-lt"/>
              </a:rPr>
              <a:t>за</a:t>
            </a:r>
            <a:r>
              <a:rPr lang="cs-CZ" sz="5400" dirty="0">
                <a:ea typeface="+mj-lt"/>
                <a:cs typeface="+mj-lt"/>
              </a:rPr>
              <a:t> </a:t>
            </a:r>
            <a:r>
              <a:rPr lang="cs-CZ" sz="5400" dirty="0" err="1">
                <a:ea typeface="+mj-lt"/>
                <a:cs typeface="+mj-lt"/>
              </a:rPr>
              <a:t>внимание</a:t>
            </a:r>
            <a:endParaRPr lang="cs-CZ" sz="5400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2B97-B38E-4CF9-A06A-EFACBDAB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598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Širokoúhlá obrazovka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Gallery</vt:lpstr>
      <vt:lpstr>Джордж Оруэлл</vt:lpstr>
      <vt:lpstr>жизнь</vt:lpstr>
      <vt:lpstr>литература</vt:lpstr>
      <vt:lpstr>интере́сностьи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79</cp:revision>
  <dcterms:created xsi:type="dcterms:W3CDTF">2020-02-20T19:24:55Z</dcterms:created>
  <dcterms:modified xsi:type="dcterms:W3CDTF">2020-03-02T10:00:22Z</dcterms:modified>
</cp:coreProperties>
</file>