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9" autoAdjust="0"/>
    <p:restoredTop sz="94660"/>
  </p:normalViewPr>
  <p:slideViewPr>
    <p:cSldViewPr>
      <p:cViewPr>
        <p:scale>
          <a:sx n="80" d="100"/>
          <a:sy n="80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CE03D7-6793-4652-A098-92727AF4069F}" type="datetimeFigureOut">
              <a:rPr lang="cs-CZ" smtClean="0"/>
              <a:pPr/>
              <a:t>29.3.2020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7C958A2-B013-4D46-9EF2-85867C9850F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7406640" cy="1472184"/>
          </a:xfrm>
        </p:spPr>
        <p:txBody>
          <a:bodyPr>
            <a:noAutofit/>
          </a:bodyPr>
          <a:lstStyle/>
          <a:p>
            <a:r>
              <a:rPr lang="cs-CZ" sz="6600" dirty="0" smtClean="0"/>
              <a:t>Marie Terezie </a:t>
            </a:r>
            <a:br>
              <a:rPr lang="cs-CZ" sz="6600" dirty="0" smtClean="0"/>
            </a:br>
            <a:r>
              <a:rPr lang="cs-CZ" sz="6600" dirty="0" smtClean="0"/>
              <a:t>19. století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7406640" cy="1752600"/>
          </a:xfrm>
        </p:spPr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sz="5800" dirty="0" smtClean="0"/>
          </a:p>
          <a:p>
            <a:r>
              <a:rPr lang="cs-CZ" sz="5800" dirty="0" err="1" smtClean="0"/>
              <a:t>Bublíková</a:t>
            </a:r>
            <a:r>
              <a:rPr lang="cs-CZ" sz="5800" dirty="0" smtClean="0"/>
              <a:t> Eliška</a:t>
            </a:r>
          </a:p>
          <a:p>
            <a:r>
              <a:rPr lang="cs-CZ" sz="5800" dirty="0" smtClean="0"/>
              <a:t>8.B</a:t>
            </a:r>
            <a:endParaRPr lang="cs-CZ" sz="5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marie terez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0648"/>
            <a:ext cx="2736304" cy="3393018"/>
          </a:xfrm>
          <a:prstGeom prst="rect">
            <a:avLst/>
          </a:prstGeom>
          <a:noFill/>
        </p:spPr>
      </p:pic>
      <p:pic>
        <p:nvPicPr>
          <p:cNvPr id="1028" name="Picture 4" descr="Výsledek obrázku pro marie terezie a františek štěpá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60648"/>
            <a:ext cx="3277055" cy="2808312"/>
          </a:xfrm>
          <a:prstGeom prst="rect">
            <a:avLst/>
          </a:prstGeom>
          <a:noFill/>
        </p:spPr>
      </p:pic>
      <p:pic>
        <p:nvPicPr>
          <p:cNvPr id="7172" name="Picture 4" descr="Výsledek obrázku pro marie terezie zna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284984"/>
            <a:ext cx="2095500" cy="2962276"/>
          </a:xfrm>
          <a:prstGeom prst="rect">
            <a:avLst/>
          </a:prstGeom>
          <a:noFill/>
        </p:spPr>
      </p:pic>
      <p:pic>
        <p:nvPicPr>
          <p:cNvPr id="5" name="Obrázek 4" descr="Signatur_Maria_Theres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4653136"/>
            <a:ext cx="4523222" cy="1314561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cs-CZ" sz="8000" dirty="0" smtClean="0"/>
              <a:t>19. století</a:t>
            </a:r>
            <a:endParaRPr lang="cs-CZ" sz="8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1801 spojení království  Velké Británie a irského království </a:t>
            </a:r>
          </a:p>
          <a:p>
            <a:r>
              <a:rPr lang="cs-CZ" dirty="0" smtClean="0"/>
              <a:t>1.9. 1814 – 9.6.1815 proběhl vídeňský kongres</a:t>
            </a:r>
          </a:p>
          <a:p>
            <a:r>
              <a:rPr lang="cs-CZ" dirty="0" smtClean="0"/>
              <a:t>1825 bylo v Rusku potlačeno povstání děkabristů</a:t>
            </a:r>
          </a:p>
          <a:p>
            <a:r>
              <a:rPr lang="cs-CZ" dirty="0" smtClean="0"/>
              <a:t>1839 – 1842 proběhla v Číně první opiová válka</a:t>
            </a:r>
          </a:p>
          <a:p>
            <a:r>
              <a:rPr lang="cs-CZ" dirty="0" smtClean="0"/>
              <a:t>1848 vypukla ve většina evropských měst revoluce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/>
          <a:lstStyle/>
          <a:p>
            <a:r>
              <a:rPr lang="cs-CZ" dirty="0" smtClean="0"/>
              <a:t>1861 zrušil ruský car Alexandr 1. nevolnictví</a:t>
            </a:r>
          </a:p>
          <a:p>
            <a:r>
              <a:rPr lang="cs-CZ" dirty="0" smtClean="0"/>
              <a:t>1861 – 1865 proběhla americká občanská válka</a:t>
            </a:r>
          </a:p>
          <a:p>
            <a:r>
              <a:rPr lang="cs-CZ" dirty="0" smtClean="0"/>
              <a:t>11.6. 1881 došlo k prvnímu otevření národního divadla v Praze</a:t>
            </a:r>
          </a:p>
          <a:p>
            <a:r>
              <a:rPr lang="cs-CZ" dirty="0" smtClean="0"/>
              <a:t>1883 výbuch sopky </a:t>
            </a:r>
            <a:r>
              <a:rPr lang="cs-CZ" dirty="0" err="1" smtClean="0"/>
              <a:t>Krakatoa</a:t>
            </a:r>
            <a:endParaRPr lang="cs-CZ" dirty="0" smtClean="0"/>
          </a:p>
          <a:p>
            <a:r>
              <a:rPr lang="cs-CZ" dirty="0" smtClean="0"/>
              <a:t>1896 se v Athénách konaly první novodobé olympijské hry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ouvisející obráz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4968552" cy="3726415"/>
          </a:xfrm>
          <a:prstGeom prst="rect">
            <a:avLst/>
          </a:prstGeom>
          <a:noFill/>
        </p:spPr>
      </p:pic>
      <p:pic>
        <p:nvPicPr>
          <p:cNvPr id="23556" name="Picture 4" descr="Související obr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077072"/>
            <a:ext cx="3907455" cy="21295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</p:txBody>
      </p:sp>
      <p:pic>
        <p:nvPicPr>
          <p:cNvPr id="5" name="Obrázek 4" descr="200px-Kaiserin_Maria_Theresia_(HRR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3212976"/>
            <a:ext cx="2540000" cy="3149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1484784"/>
            <a:ext cx="7498080" cy="1143000"/>
          </a:xfrm>
        </p:spPr>
        <p:txBody>
          <a:bodyPr>
            <a:noAutofit/>
          </a:bodyPr>
          <a:lstStyle/>
          <a:p>
            <a:r>
              <a:rPr lang="cs-CZ" sz="7200" dirty="0" smtClean="0"/>
              <a:t>MARIE   TEREZIE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Narození: 13.5. 1717 ( Vídeň)</a:t>
            </a:r>
          </a:p>
          <a:p>
            <a:r>
              <a:rPr lang="cs-CZ" dirty="0" smtClean="0"/>
              <a:t>Doba vlády: 1740 - 1780 </a:t>
            </a:r>
          </a:p>
          <a:p>
            <a:r>
              <a:rPr lang="cs-CZ" dirty="0" smtClean="0"/>
              <a:t>Manžel:  František I.  Štěpán Lotrinský</a:t>
            </a:r>
          </a:p>
          <a:p>
            <a:r>
              <a:rPr lang="cs-CZ" dirty="0" smtClean="0"/>
              <a:t>Úplné jméno:  Marie Terezie </a:t>
            </a:r>
            <a:r>
              <a:rPr lang="cs-CZ" dirty="0" err="1" smtClean="0"/>
              <a:t>Valpurga</a:t>
            </a:r>
            <a:r>
              <a:rPr lang="cs-CZ" dirty="0" smtClean="0"/>
              <a:t> Amálie Kristýna</a:t>
            </a:r>
          </a:p>
          <a:p>
            <a:r>
              <a:rPr lang="cs-CZ" dirty="0" smtClean="0"/>
              <a:t>Úmrtí:  29.11.  1780 (  Vídeň ), (63 let )</a:t>
            </a:r>
          </a:p>
          <a:p>
            <a:r>
              <a:rPr lang="cs-CZ" dirty="0" smtClean="0"/>
              <a:t>Následník:  Josef II.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Nejstarší dcera císaře Karla VI.</a:t>
            </a:r>
          </a:p>
          <a:p>
            <a:r>
              <a:rPr lang="cs-CZ" dirty="0" smtClean="0"/>
              <a:t>Bratr Leopold zemřel ve věku sedmi měsíců </a:t>
            </a:r>
          </a:p>
          <a:p>
            <a:r>
              <a:rPr lang="cs-CZ" dirty="0" smtClean="0"/>
              <a:t>V roce 1730 zemřela sestra Marie Amálie</a:t>
            </a:r>
          </a:p>
          <a:p>
            <a:r>
              <a:rPr lang="cs-CZ" dirty="0" smtClean="0"/>
              <a:t>Byla předpokládanou dědičkou</a:t>
            </a:r>
          </a:p>
          <a:p>
            <a:r>
              <a:rPr lang="cs-CZ" dirty="0" err="1" smtClean="0"/>
              <a:t>Vychovávana</a:t>
            </a:r>
            <a:r>
              <a:rPr lang="cs-CZ" dirty="0" smtClean="0"/>
              <a:t> Jezuity</a:t>
            </a:r>
          </a:p>
          <a:p>
            <a:r>
              <a:rPr lang="cs-CZ" dirty="0" smtClean="0"/>
              <a:t>Hlavní předmět: Náboženství</a:t>
            </a:r>
          </a:p>
          <a:p>
            <a:r>
              <a:rPr lang="cs-CZ" dirty="0" smtClean="0"/>
              <a:t>Tančila a zpívala se sestrou Marií Annou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None/>
            </a:pPr>
            <a:r>
              <a:rPr lang="cs-CZ" dirty="0" smtClean="0"/>
              <a:t>Vládla jako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Královna Uherská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Královna Česká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Arcivévodkyně Rakouska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Vévodkyně parmská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Dalších malých územních celků</a:t>
            </a:r>
          </a:p>
          <a:p>
            <a:pPr marL="596646" indent="-514350">
              <a:buNone/>
            </a:pPr>
            <a:endParaRPr lang="cs-CZ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Titulatura mincovnictví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mincích nápis: </a:t>
            </a:r>
            <a:r>
              <a:rPr lang="pt-BR" dirty="0" smtClean="0"/>
              <a:t>„</a:t>
            </a:r>
            <a:r>
              <a:rPr lang="pt-BR" sz="2000" b="1" dirty="0" smtClean="0"/>
              <a:t>M THERESIA D G R IMP HU BO REG</a:t>
            </a:r>
            <a:r>
              <a:rPr lang="pt-BR" sz="2000" dirty="0" smtClean="0"/>
              <a:t>“</a:t>
            </a:r>
            <a:r>
              <a:rPr lang="cs-CZ" sz="2000" dirty="0" smtClean="0"/>
              <a:t>    = Marie Terezie z Boží vůle římská císařovna, uherská                                 a česká královna)</a:t>
            </a:r>
          </a:p>
          <a:p>
            <a:r>
              <a:rPr lang="cs-CZ" dirty="0" smtClean="0"/>
              <a:t>Vývoj v užívání jednotlivých titulů názorně ilustruje vývoj mincovnictví z dob její vlády.</a:t>
            </a:r>
          </a:p>
          <a:p>
            <a:endParaRPr lang="cs-CZ" dirty="0"/>
          </a:p>
        </p:txBody>
      </p:sp>
      <p:pic>
        <p:nvPicPr>
          <p:cNvPr id="4" name="Obrázek 3" descr="MTThal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005064"/>
            <a:ext cx="4722408" cy="226085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Tereziánské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1775 vydala robotní patent</a:t>
            </a:r>
          </a:p>
          <a:p>
            <a:r>
              <a:rPr lang="cs-CZ" dirty="0" smtClean="0"/>
              <a:t>Jezuitský řád</a:t>
            </a:r>
          </a:p>
          <a:p>
            <a:r>
              <a:rPr lang="cs-CZ" dirty="0" smtClean="0"/>
              <a:t>1751 založila vojenskou akademii</a:t>
            </a:r>
          </a:p>
          <a:p>
            <a:r>
              <a:rPr lang="cs-CZ" dirty="0" smtClean="0"/>
              <a:t>Povinná školní docházka</a:t>
            </a:r>
          </a:p>
          <a:p>
            <a:r>
              <a:rPr lang="cs-CZ" dirty="0" smtClean="0"/>
              <a:t>Byly vytvořeny: Tereziánské katastry</a:t>
            </a:r>
          </a:p>
          <a:p>
            <a:pPr>
              <a:buNone/>
            </a:pPr>
            <a:r>
              <a:rPr lang="cs-CZ" dirty="0" smtClean="0"/>
              <a:t>                          Tereziánský urbář</a:t>
            </a:r>
          </a:p>
          <a:p>
            <a:r>
              <a:rPr lang="cs-CZ" dirty="0" smtClean="0"/>
              <a:t>Podporovala podnikání</a:t>
            </a:r>
          </a:p>
          <a:p>
            <a:r>
              <a:rPr lang="cs-CZ" dirty="0" smtClean="0"/>
              <a:t>Ohňový patent</a:t>
            </a: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16 dětí</a:t>
            </a:r>
          </a:p>
          <a:p>
            <a:r>
              <a:rPr lang="cs-CZ" dirty="0" smtClean="0"/>
              <a:t>5 synů</a:t>
            </a:r>
          </a:p>
          <a:p>
            <a:r>
              <a:rPr lang="cs-CZ" dirty="0" smtClean="0"/>
              <a:t>11 dcer</a:t>
            </a:r>
          </a:p>
          <a:p>
            <a:r>
              <a:rPr lang="cs-CZ" dirty="0" smtClean="0"/>
              <a:t>6 dětí zemřelo za života matky</a:t>
            </a:r>
          </a:p>
          <a:p>
            <a:r>
              <a:rPr lang="cs-CZ" dirty="0" smtClean="0"/>
              <a:t>3 dcery se jmenovaly Marie Karolína</a:t>
            </a:r>
          </a:p>
          <a:p>
            <a:r>
              <a:rPr lang="cs-CZ" dirty="0" smtClean="0"/>
              <a:t>2 synové se stali císaři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Zásluhy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Číslování domů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Školství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Ungargasse_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772816"/>
            <a:ext cx="2339752" cy="1473876"/>
          </a:xfrm>
          <a:prstGeom prst="rect">
            <a:avLst/>
          </a:prstGeom>
        </p:spPr>
      </p:pic>
      <p:pic>
        <p:nvPicPr>
          <p:cNvPr id="5" name="Obrázek 4" descr="skola-ecole-schuhle-19-stoleti-400-221692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645024"/>
            <a:ext cx="3412824" cy="253402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168</TotalTime>
  <Words>223</Words>
  <Application>Microsoft Office PowerPoint</Application>
  <PresentationFormat>Předvádění na obrazovce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Marie Terezie  19. století</vt:lpstr>
      <vt:lpstr>MARIE   TEREZIE</vt:lpstr>
      <vt:lpstr>Údaje</vt:lpstr>
      <vt:lpstr>Dětství</vt:lpstr>
      <vt:lpstr>Vláda</vt:lpstr>
      <vt:lpstr>Titulatura mincovnictví</vt:lpstr>
      <vt:lpstr>Tereziánské reformy</vt:lpstr>
      <vt:lpstr>Děti</vt:lpstr>
      <vt:lpstr>Zásluhy</vt:lpstr>
      <vt:lpstr>Snímek 10</vt:lpstr>
      <vt:lpstr>19. století</vt:lpstr>
      <vt:lpstr>19. století</vt:lpstr>
      <vt:lpstr>Snímek 13</vt:lpstr>
      <vt:lpstr>Snímek 14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Marie Terezie  19. století</dc:title>
  <dc:creator>admin</dc:creator>
  <cp:lastModifiedBy>admin</cp:lastModifiedBy>
  <cp:revision>20</cp:revision>
  <dcterms:created xsi:type="dcterms:W3CDTF">2018-01-02T12:05:43Z</dcterms:created>
  <dcterms:modified xsi:type="dcterms:W3CDTF">2020-03-29T10:55:07Z</dcterms:modified>
</cp:coreProperties>
</file>