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8" r:id="rId2"/>
    <p:sldId id="262" r:id="rId3"/>
    <p:sldId id="260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9E85-2A24-4450-BF27-F37D3864BB95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5094-AB82-4E1C-AEE3-3BDEDCAE047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D514-7EBC-480A-8595-2703DA7A9E0C}" type="datetimeFigureOut">
              <a:rPr lang="cs-CZ" smtClean="0"/>
              <a:t>1. 11. 2018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3BAF-8933-4217-81C1-D13E81F043D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anye-west-neuehouse-or-wa-billboard-1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3367" y="0"/>
            <a:ext cx="10367367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067944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err="1" smtClean="0">
                <a:latin typeface="Franklin Gothic Medium Cond" pitchFamily="34" charset="0"/>
              </a:rPr>
              <a:t>Kanye</a:t>
            </a:r>
            <a:r>
              <a:rPr lang="cs-CZ" sz="8800" b="1" dirty="0" smtClean="0">
                <a:latin typeface="Franklin Gothic Medium Cond" pitchFamily="34" charset="0"/>
              </a:rPr>
              <a:t> </a:t>
            </a:r>
            <a:r>
              <a:rPr lang="cs-CZ" sz="8800" b="1" dirty="0" err="1" smtClean="0">
                <a:latin typeface="Franklin Gothic Medium Cond" pitchFamily="34" charset="0"/>
              </a:rPr>
              <a:t>West</a:t>
            </a:r>
            <a:endParaRPr lang="cs-CZ" sz="8800" b="1" dirty="0">
              <a:latin typeface="Franklin Gothic Medium Cond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By: Martin Boubín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latin typeface="Franklin Gothic Medium Cond" pitchFamily="34" charset="0"/>
              </a:rPr>
              <a:t>The</a:t>
            </a:r>
            <a:r>
              <a:rPr lang="cs-CZ" sz="6600" b="1" dirty="0" smtClean="0">
                <a:latin typeface="Franklin Gothic Medium Cond" pitchFamily="34" charset="0"/>
              </a:rPr>
              <a:t> </a:t>
            </a:r>
            <a:r>
              <a:rPr lang="cs-CZ" sz="6600" b="1" dirty="0" err="1" smtClean="0">
                <a:latin typeface="Franklin Gothic Medium Cond" pitchFamily="34" charset="0"/>
              </a:rPr>
              <a:t>Beginning</a:t>
            </a:r>
            <a:endParaRPr lang="cs-CZ" sz="6600" b="1" dirty="0">
              <a:latin typeface="Franklin Gothic Medium Con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cs-CZ" b="1" dirty="0" err="1"/>
              <a:t>Born</a:t>
            </a:r>
            <a:r>
              <a:rPr lang="cs-CZ" b="1" dirty="0"/>
              <a:t> In 8, 1977 in </a:t>
            </a:r>
            <a:r>
              <a:rPr lang="cs-CZ" b="1" dirty="0" smtClean="0"/>
              <a:t>Atlanta</a:t>
            </a:r>
            <a:endParaRPr lang="cs-CZ" b="1" dirty="0"/>
          </a:p>
          <a:p>
            <a:r>
              <a:rPr lang="cs-CZ" b="1" dirty="0" err="1" smtClean="0"/>
              <a:t>Parents</a:t>
            </a:r>
            <a:r>
              <a:rPr lang="cs-CZ" b="1" dirty="0" smtClean="0"/>
              <a:t> </a:t>
            </a:r>
            <a:r>
              <a:rPr lang="cs-CZ" b="1" dirty="0" err="1"/>
              <a:t>divorced</a:t>
            </a:r>
            <a:r>
              <a:rPr lang="cs-CZ" b="1" dirty="0"/>
              <a:t> </a:t>
            </a:r>
            <a:r>
              <a:rPr lang="cs-CZ" b="1" dirty="0" err="1"/>
              <a:t>when</a:t>
            </a:r>
            <a:r>
              <a:rPr lang="cs-CZ" b="1" dirty="0"/>
              <a:t> he </a:t>
            </a:r>
            <a:r>
              <a:rPr lang="cs-CZ" b="1" dirty="0" err="1"/>
              <a:t>was</a:t>
            </a:r>
            <a:r>
              <a:rPr lang="cs-CZ" b="1" dirty="0"/>
              <a:t> 3 </a:t>
            </a:r>
            <a:r>
              <a:rPr lang="cs-CZ" b="1" dirty="0" err="1"/>
              <a:t>years</a:t>
            </a:r>
            <a:r>
              <a:rPr lang="cs-CZ" b="1" dirty="0"/>
              <a:t> </a:t>
            </a:r>
            <a:r>
              <a:rPr lang="cs-CZ" b="1" dirty="0" err="1" smtClean="0"/>
              <a:t>old</a:t>
            </a:r>
            <a:endParaRPr lang="cs-CZ" dirty="0" smtClean="0"/>
          </a:p>
          <a:p>
            <a:r>
              <a:rPr lang="cs-CZ" b="1" dirty="0" smtClean="0"/>
              <a:t>He </a:t>
            </a:r>
            <a:r>
              <a:rPr lang="cs-CZ" b="1" dirty="0" err="1"/>
              <a:t>moved</a:t>
            </a:r>
            <a:r>
              <a:rPr lang="cs-CZ" b="1" dirty="0"/>
              <a:t> to Chicago </a:t>
            </a:r>
            <a:r>
              <a:rPr lang="cs-CZ" b="1" dirty="0" err="1"/>
              <a:t>with</a:t>
            </a:r>
            <a:r>
              <a:rPr lang="cs-CZ" b="1" dirty="0"/>
              <a:t> his </a:t>
            </a:r>
            <a:r>
              <a:rPr lang="cs-CZ" b="1" dirty="0" err="1"/>
              <a:t>mother</a:t>
            </a:r>
            <a:r>
              <a:rPr lang="cs-CZ" b="1" dirty="0"/>
              <a:t> (</a:t>
            </a:r>
            <a:r>
              <a:rPr lang="cs-CZ" b="1" dirty="0" err="1"/>
              <a:t>teacher</a:t>
            </a:r>
            <a:r>
              <a:rPr lang="cs-CZ" b="1" dirty="0"/>
              <a:t>)</a:t>
            </a:r>
          </a:p>
          <a:p>
            <a:endParaRPr lang="cs-CZ" dirty="0"/>
          </a:p>
        </p:txBody>
      </p:sp>
      <p:pic>
        <p:nvPicPr>
          <p:cNvPr id="4" name="Obrázek 3" descr="1340px-Chicago_from_North_Avenue_Beach_June_2015_panoram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914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latin typeface="Franklin Gothic Medium Cond" pitchFamily="34" charset="0"/>
              </a:rPr>
              <a:t>The</a:t>
            </a:r>
            <a:r>
              <a:rPr lang="cs-CZ" sz="6600" b="1" dirty="0" smtClean="0">
                <a:latin typeface="Franklin Gothic Medium Cond" pitchFamily="34" charset="0"/>
              </a:rPr>
              <a:t> College </a:t>
            </a:r>
            <a:r>
              <a:rPr lang="cs-CZ" sz="6600" b="1" dirty="0" err="1" smtClean="0">
                <a:latin typeface="Franklin Gothic Medium Cond" pitchFamily="34" charset="0"/>
              </a:rPr>
              <a:t>Dropout</a:t>
            </a:r>
            <a:endParaRPr lang="cs-CZ" sz="6600" b="1" dirty="0">
              <a:latin typeface="Franklin Gothic Medium Con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cs-CZ" dirty="0" smtClean="0"/>
              <a:t>Had </a:t>
            </a:r>
            <a:r>
              <a:rPr lang="cs-CZ" b="1" dirty="0" err="1" smtClean="0"/>
              <a:t>good</a:t>
            </a:r>
            <a:r>
              <a:rPr lang="cs-CZ" b="1" dirty="0" smtClean="0"/>
              <a:t> </a:t>
            </a:r>
            <a:r>
              <a:rPr lang="cs-CZ" b="1" dirty="0" err="1" smtClean="0"/>
              <a:t>grades</a:t>
            </a:r>
            <a:r>
              <a:rPr lang="cs-CZ" b="1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  <a:p>
            <a:r>
              <a:rPr lang="cs-CZ" b="1" dirty="0" smtClean="0"/>
              <a:t>College </a:t>
            </a:r>
            <a:r>
              <a:rPr lang="cs-CZ" b="1" dirty="0" err="1" smtClean="0"/>
              <a:t>at</a:t>
            </a:r>
            <a:r>
              <a:rPr lang="cs-CZ" b="1" dirty="0" smtClean="0"/>
              <a:t> </a:t>
            </a:r>
            <a:r>
              <a:rPr lang="cs-CZ" b="1" dirty="0" err="1" smtClean="0"/>
              <a:t>American</a:t>
            </a:r>
            <a:r>
              <a:rPr lang="cs-CZ" b="1" dirty="0" smtClean="0"/>
              <a:t> </a:t>
            </a:r>
            <a:r>
              <a:rPr lang="cs-CZ" b="1" dirty="0" err="1" smtClean="0"/>
              <a:t>Academy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Art</a:t>
            </a:r>
            <a:r>
              <a:rPr lang="cs-CZ" b="1" dirty="0" smtClean="0"/>
              <a:t> in Chicago</a:t>
            </a:r>
            <a:endParaRPr lang="cs-CZ" b="1" dirty="0"/>
          </a:p>
          <a:p>
            <a:r>
              <a:rPr lang="cs-CZ" dirty="0" err="1" smtClean="0"/>
              <a:t>Enrolled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Chicago </a:t>
            </a:r>
            <a:r>
              <a:rPr lang="cs-CZ" dirty="0" err="1" smtClean="0"/>
              <a:t>State</a:t>
            </a:r>
            <a:r>
              <a:rPr lang="cs-CZ" dirty="0" smtClean="0"/>
              <a:t> University bud </a:t>
            </a:r>
            <a:r>
              <a:rPr lang="cs-CZ" b="1" dirty="0" err="1" smtClean="0"/>
              <a:t>dropped</a:t>
            </a:r>
            <a:r>
              <a:rPr lang="cs-CZ" b="1" dirty="0" smtClean="0"/>
              <a:t> </a:t>
            </a:r>
            <a:r>
              <a:rPr lang="cs-CZ" b="1" dirty="0" err="1" smtClean="0"/>
              <a:t>out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music</a:t>
            </a:r>
            <a:endParaRPr lang="cs-CZ" b="1" dirty="0"/>
          </a:p>
        </p:txBody>
      </p:sp>
      <p:pic>
        <p:nvPicPr>
          <p:cNvPr id="4" name="Obrázek 3" descr="24094942d8463c6bfb23244e9e585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7736" y="3841689"/>
            <a:ext cx="2376264" cy="3016311"/>
          </a:xfrm>
          <a:prstGeom prst="rect">
            <a:avLst/>
          </a:prstGeom>
        </p:spPr>
      </p:pic>
      <p:pic>
        <p:nvPicPr>
          <p:cNvPr id="6" name="Obrázek 5" descr="american_a_of_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5328592" cy="1826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latin typeface="Franklin Gothic Medium Cond" pitchFamily="34" charset="0"/>
              </a:rPr>
              <a:t>Music</a:t>
            </a:r>
            <a:endParaRPr lang="cs-CZ" sz="6600" b="1" dirty="0">
              <a:latin typeface="Franklin Gothic Medium Con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952328"/>
          </a:xfrm>
        </p:spPr>
        <p:txBody>
          <a:bodyPr>
            <a:normAutofit/>
          </a:bodyPr>
          <a:lstStyle/>
          <a:p>
            <a:r>
              <a:rPr lang="cs-CZ" dirty="0" err="1" smtClean="0"/>
              <a:t>Began</a:t>
            </a:r>
            <a:r>
              <a:rPr lang="cs-CZ" dirty="0" smtClean="0"/>
              <a:t> </a:t>
            </a:r>
            <a:r>
              <a:rPr lang="cs-CZ" b="1" dirty="0" err="1" smtClean="0"/>
              <a:t>producing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making</a:t>
            </a:r>
            <a:r>
              <a:rPr lang="cs-CZ" b="1" dirty="0" smtClean="0"/>
              <a:t> </a:t>
            </a:r>
            <a:r>
              <a:rPr lang="cs-CZ" b="1" dirty="0" err="1" smtClean="0"/>
              <a:t>beats</a:t>
            </a:r>
            <a:r>
              <a:rPr lang="cs-CZ" b="1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endParaRPr lang="cs-CZ" dirty="0"/>
          </a:p>
          <a:p>
            <a:r>
              <a:rPr lang="cs-CZ" b="1" dirty="0" err="1" smtClean="0"/>
              <a:t>Roc</a:t>
            </a:r>
            <a:r>
              <a:rPr lang="cs-CZ" b="1" dirty="0" smtClean="0"/>
              <a:t>-A-</a:t>
            </a:r>
            <a:r>
              <a:rPr lang="cs-CZ" b="1" dirty="0" err="1" smtClean="0"/>
              <a:t>Fella</a:t>
            </a:r>
            <a:r>
              <a:rPr lang="cs-CZ" b="1" dirty="0" smtClean="0"/>
              <a:t> </a:t>
            </a:r>
            <a:r>
              <a:rPr lang="cs-CZ" b="1" dirty="0" err="1" smtClean="0"/>
              <a:t>Records</a:t>
            </a:r>
            <a:r>
              <a:rPr lang="cs-CZ" b="1" dirty="0" smtClean="0"/>
              <a:t> </a:t>
            </a:r>
            <a:r>
              <a:rPr lang="cs-CZ" dirty="0" smtClean="0"/>
              <a:t>(debut album </a:t>
            </a:r>
            <a:r>
              <a:rPr lang="cs-CZ" dirty="0" err="1" smtClean="0"/>
              <a:t>released</a:t>
            </a:r>
            <a:r>
              <a:rPr lang="cs-CZ" dirty="0" smtClean="0"/>
              <a:t> 2004) </a:t>
            </a:r>
          </a:p>
          <a:p>
            <a:r>
              <a:rPr lang="cs-CZ" b="1" dirty="0" err="1" smtClean="0"/>
              <a:t>Jay</a:t>
            </a:r>
            <a:r>
              <a:rPr lang="cs-CZ" b="1" dirty="0" smtClean="0"/>
              <a:t> Z</a:t>
            </a:r>
          </a:p>
          <a:p>
            <a:pPr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4" name="Obrázek 3" descr="89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7" y="2996952"/>
            <a:ext cx="6307224" cy="3671002"/>
          </a:xfrm>
          <a:prstGeom prst="rect">
            <a:avLst/>
          </a:prstGeom>
        </p:spPr>
      </p:pic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1728192" cy="255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Top </a:t>
            </a:r>
            <a:r>
              <a:rPr lang="cs-CZ" b="1" dirty="0" err="1" smtClean="0"/>
              <a:t>Albums</a:t>
            </a:r>
            <a:endParaRPr lang="cs-CZ" b="1" dirty="0"/>
          </a:p>
        </p:txBody>
      </p:sp>
      <p:pic>
        <p:nvPicPr>
          <p:cNvPr id="4" name="Zástupný symbol pro obsah 3" descr="kanye-west-the-college-dropout-e1371281006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592288" cy="2592288"/>
          </a:xfrm>
        </p:spPr>
      </p:pic>
      <p:pic>
        <p:nvPicPr>
          <p:cNvPr id="5" name="Obrázek 4" descr="https_%2F%2Fimages.genius.com%2F7e5d0eff56aff6fd1e4286671a201e4e.1000x1000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592288" cy="2592288"/>
          </a:xfrm>
          <a:prstGeom prst="rect">
            <a:avLst/>
          </a:prstGeom>
        </p:spPr>
      </p:pic>
      <p:pic>
        <p:nvPicPr>
          <p:cNvPr id="6" name="Obrázek 5" descr="51yuuXXsJ3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2592288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xgpYOQ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005064"/>
            <a:ext cx="2808312" cy="2517607"/>
          </a:xfrm>
          <a:prstGeom prst="rect">
            <a:avLst/>
          </a:prstGeom>
        </p:spPr>
      </p:pic>
      <p:pic>
        <p:nvPicPr>
          <p:cNvPr id="8" name="Obrázek 7" descr="kanye-west-ye-770x7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04129"/>
            <a:ext cx="2664296" cy="2521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0106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3436170" cy="24482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err="1" smtClean="0">
                <a:latin typeface="Franklin Gothic Medium Cond" pitchFamily="34" charset="0"/>
              </a:rPr>
              <a:t>Fashion</a:t>
            </a:r>
            <a:endParaRPr lang="cs-CZ" sz="6600" b="1" dirty="0">
              <a:latin typeface="Franklin Gothic Medium Con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Louis </a:t>
            </a:r>
            <a:r>
              <a:rPr lang="cs-CZ" b="1" dirty="0" err="1" smtClean="0"/>
              <a:t>Vuitton</a:t>
            </a:r>
            <a:r>
              <a:rPr lang="cs-CZ" b="1" dirty="0" smtClean="0"/>
              <a:t> </a:t>
            </a:r>
            <a:r>
              <a:rPr lang="cs-CZ" dirty="0" smtClean="0"/>
              <a:t>(2009)</a:t>
            </a:r>
          </a:p>
          <a:p>
            <a:r>
              <a:rPr lang="cs-CZ" b="1" dirty="0" err="1" smtClean="0"/>
              <a:t>Bape</a:t>
            </a:r>
            <a:r>
              <a:rPr lang="cs-CZ" b="1" dirty="0" smtClean="0"/>
              <a:t> </a:t>
            </a:r>
            <a:r>
              <a:rPr lang="cs-CZ" dirty="0" smtClean="0"/>
              <a:t>(2007)</a:t>
            </a:r>
          </a:p>
          <a:p>
            <a:r>
              <a:rPr lang="cs-CZ" b="1" dirty="0" err="1" smtClean="0"/>
              <a:t>Nike</a:t>
            </a:r>
            <a:r>
              <a:rPr lang="cs-CZ" b="1" dirty="0" smtClean="0"/>
              <a:t> </a:t>
            </a:r>
            <a:r>
              <a:rPr lang="cs-CZ" dirty="0" smtClean="0"/>
              <a:t>(2009)</a:t>
            </a:r>
          </a:p>
          <a:p>
            <a:r>
              <a:rPr lang="cs-CZ" b="1" dirty="0" err="1" smtClean="0"/>
              <a:t>Adidas</a:t>
            </a:r>
            <a:r>
              <a:rPr lang="cs-CZ" b="1" dirty="0" smtClean="0"/>
              <a:t> </a:t>
            </a:r>
            <a:r>
              <a:rPr lang="cs-CZ" dirty="0" smtClean="0"/>
              <a:t>(2015)</a:t>
            </a:r>
            <a:endParaRPr lang="cs-CZ" dirty="0"/>
          </a:p>
        </p:txBody>
      </p:sp>
      <p:pic>
        <p:nvPicPr>
          <p:cNvPr id="4" name="Obrázek 3" descr="louis-vuitton-kanye-west-sneakers-full-collection-101-540x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362249" cy="2479594"/>
          </a:xfrm>
          <a:prstGeom prst="rect">
            <a:avLst/>
          </a:prstGeom>
        </p:spPr>
      </p:pic>
      <p:pic>
        <p:nvPicPr>
          <p:cNvPr id="6" name="Obrázek 5" descr="air-yeezy-new-images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1687" y="2492896"/>
            <a:ext cx="3342313" cy="2404120"/>
          </a:xfrm>
          <a:prstGeom prst="rect">
            <a:avLst/>
          </a:prstGeom>
        </p:spPr>
      </p:pic>
      <p:pic>
        <p:nvPicPr>
          <p:cNvPr id="7" name="Obrázek 6" descr="nike-air-yeezy-2-colorway-history-relerase-date-history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5648" y="4633412"/>
            <a:ext cx="3168352" cy="2224588"/>
          </a:xfrm>
          <a:prstGeom prst="rect">
            <a:avLst/>
          </a:prstGeom>
        </p:spPr>
      </p:pic>
      <p:pic>
        <p:nvPicPr>
          <p:cNvPr id="8" name="Obrázek 7" descr="adidas-yeezy-750-boost-lbrown-cwhite-lbrown-201060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1561" y="2423758"/>
            <a:ext cx="2522568" cy="1797330"/>
          </a:xfrm>
          <a:prstGeom prst="rect">
            <a:avLst/>
          </a:prstGeom>
        </p:spPr>
      </p:pic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861048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im-kardashian-and-kanye-w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7616" y="1772816"/>
            <a:ext cx="3456384" cy="5184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latin typeface="Franklin Gothic Medium Cond" pitchFamily="34" charset="0"/>
              </a:rPr>
              <a:t>Family</a:t>
            </a:r>
            <a:endParaRPr lang="cs-CZ" sz="6600" b="1" dirty="0">
              <a:latin typeface="Franklin Gothic Medium Con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dirty="0" err="1" smtClean="0"/>
              <a:t>Married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b="1" dirty="0" err="1" smtClean="0"/>
              <a:t>Kim</a:t>
            </a:r>
            <a:r>
              <a:rPr lang="cs-CZ" b="1" dirty="0" smtClean="0"/>
              <a:t> </a:t>
            </a:r>
            <a:r>
              <a:rPr lang="cs-CZ" b="1" dirty="0" err="1" smtClean="0"/>
              <a:t>Kardashian</a:t>
            </a:r>
            <a:r>
              <a:rPr lang="cs-CZ" b="1" dirty="0" smtClean="0"/>
              <a:t> </a:t>
            </a:r>
            <a:r>
              <a:rPr lang="cs-CZ" b="1" dirty="0" err="1" smtClean="0"/>
              <a:t>West</a:t>
            </a:r>
            <a:endParaRPr lang="cs-CZ" b="1" dirty="0" smtClean="0"/>
          </a:p>
          <a:p>
            <a:r>
              <a:rPr lang="cs-CZ" b="1" dirty="0" smtClean="0"/>
              <a:t>3 </a:t>
            </a:r>
            <a:r>
              <a:rPr lang="cs-CZ" b="1" dirty="0" err="1" smtClean="0"/>
              <a:t>daughters</a:t>
            </a:r>
            <a:endParaRPr lang="cs-CZ" b="1" dirty="0" smtClean="0"/>
          </a:p>
          <a:p>
            <a:r>
              <a:rPr lang="cs-CZ" b="1" dirty="0" err="1"/>
              <a:t>North</a:t>
            </a:r>
            <a:r>
              <a:rPr lang="cs-CZ" b="1" dirty="0"/>
              <a:t> </a:t>
            </a:r>
            <a:r>
              <a:rPr lang="cs-CZ" b="1" dirty="0" err="1" smtClean="0"/>
              <a:t>West</a:t>
            </a:r>
            <a:r>
              <a:rPr lang="cs-CZ" b="1" dirty="0" smtClean="0"/>
              <a:t> (5 </a:t>
            </a:r>
            <a:r>
              <a:rPr lang="cs-CZ" b="1" dirty="0" err="1" smtClean="0"/>
              <a:t>years</a:t>
            </a:r>
            <a:r>
              <a:rPr lang="cs-CZ" b="1" dirty="0" smtClean="0"/>
              <a:t> </a:t>
            </a:r>
            <a:r>
              <a:rPr lang="cs-CZ" b="1" dirty="0" err="1" smtClean="0"/>
              <a:t>old</a:t>
            </a:r>
            <a:r>
              <a:rPr lang="cs-CZ" b="1" dirty="0" smtClean="0"/>
              <a:t>)</a:t>
            </a:r>
          </a:p>
          <a:p>
            <a:r>
              <a:rPr lang="cs-CZ" b="1" dirty="0" err="1" smtClean="0"/>
              <a:t>Saint</a:t>
            </a:r>
            <a:r>
              <a:rPr lang="cs-CZ" b="1" dirty="0" smtClean="0"/>
              <a:t> </a:t>
            </a:r>
            <a:r>
              <a:rPr lang="cs-CZ" b="1" dirty="0" err="1" smtClean="0"/>
              <a:t>West</a:t>
            </a:r>
            <a:r>
              <a:rPr lang="cs-CZ" b="1" dirty="0" smtClean="0"/>
              <a:t> (2 </a:t>
            </a:r>
            <a:r>
              <a:rPr lang="cs-CZ" b="1" dirty="0" err="1" smtClean="0"/>
              <a:t>years</a:t>
            </a:r>
            <a:r>
              <a:rPr lang="cs-CZ" b="1" dirty="0" smtClean="0"/>
              <a:t> </a:t>
            </a:r>
            <a:r>
              <a:rPr lang="cs-CZ" b="1" dirty="0" err="1" smtClean="0"/>
              <a:t>old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Chicago </a:t>
            </a:r>
            <a:r>
              <a:rPr lang="cs-CZ" b="1" dirty="0" err="1" smtClean="0"/>
              <a:t>West</a:t>
            </a:r>
            <a:r>
              <a:rPr lang="cs-CZ" b="1" dirty="0" smtClean="0"/>
              <a:t> (2 </a:t>
            </a:r>
            <a:r>
              <a:rPr lang="cs-CZ" b="1" dirty="0" err="1" smtClean="0"/>
              <a:t>months</a:t>
            </a:r>
            <a:r>
              <a:rPr lang="cs-CZ" b="1" dirty="0" smtClean="0"/>
              <a:t> </a:t>
            </a:r>
            <a:r>
              <a:rPr lang="cs-CZ" b="1" dirty="0" err="1" smtClean="0"/>
              <a:t>old</a:t>
            </a:r>
            <a:r>
              <a:rPr lang="cs-CZ" b="1" dirty="0" smtClean="0"/>
              <a:t>)</a:t>
            </a:r>
            <a:endParaRPr lang="cs-CZ" b="1" dirty="0"/>
          </a:p>
        </p:txBody>
      </p:sp>
      <p:pic>
        <p:nvPicPr>
          <p:cNvPr id="5" name="Obrázek 4" descr="North-West-Wants-to-Make-Youtube-Tutorials-But-Kanye-Aint-Here-For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4315971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8000" b="1" i="1" dirty="0" smtClean="0"/>
              <a:t>THAT‘S ALL</a:t>
            </a:r>
          </a:p>
          <a:p>
            <a:pPr algn="ctr">
              <a:buNone/>
            </a:pPr>
            <a:r>
              <a:rPr lang="cs-CZ" sz="6000" b="1" i="1" dirty="0" err="1" smtClean="0"/>
              <a:t>Thanks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for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your</a:t>
            </a:r>
            <a:r>
              <a:rPr lang="cs-CZ" sz="6000" b="1" i="1" dirty="0" smtClean="0"/>
              <a:t> </a:t>
            </a:r>
            <a:r>
              <a:rPr lang="cs-CZ" sz="6000" b="1" i="1" dirty="0" err="1" smtClean="0"/>
              <a:t>attention</a:t>
            </a:r>
            <a:endParaRPr lang="cs-CZ" sz="6000" b="1" i="1" dirty="0"/>
          </a:p>
        </p:txBody>
      </p:sp>
      <p:pic>
        <p:nvPicPr>
          <p:cNvPr id="4" name="Obrázek 3" descr="hero-landscape-gettyimages-4755612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80928"/>
            <a:ext cx="6300605" cy="3778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135</Words>
  <Application>Microsoft Office PowerPoint</Application>
  <PresentationFormat>Předvádění na obrazovce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The Beginning</vt:lpstr>
      <vt:lpstr>The College Dropout</vt:lpstr>
      <vt:lpstr>Music</vt:lpstr>
      <vt:lpstr>Top Albums</vt:lpstr>
      <vt:lpstr>Fashion</vt:lpstr>
      <vt:lpstr>Family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17</cp:revision>
  <dcterms:created xsi:type="dcterms:W3CDTF">2018-11-01T20:45:30Z</dcterms:created>
  <dcterms:modified xsi:type="dcterms:W3CDTF">2018-11-01T22:18:37Z</dcterms:modified>
</cp:coreProperties>
</file>