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2" r:id="rId1"/>
  </p:sldMasterIdLst>
  <p:sldIdLst>
    <p:sldId id="256" r:id="rId2"/>
    <p:sldId id="263" r:id="rId3"/>
    <p:sldId id="257" r:id="rId4"/>
    <p:sldId id="269" r:id="rId5"/>
    <p:sldId id="264" r:id="rId6"/>
    <p:sldId id="259" r:id="rId7"/>
    <p:sldId id="258" r:id="rId8"/>
    <p:sldId id="260" r:id="rId9"/>
    <p:sldId id="261" r:id="rId10"/>
    <p:sldId id="262" r:id="rId11"/>
    <p:sldId id="270" r:id="rId12"/>
    <p:sldId id="271" r:id="rId13"/>
    <p:sldId id="272" r:id="rId14"/>
    <p:sldId id="273" r:id="rId15"/>
    <p:sldId id="274" r:id="rId16"/>
    <p:sldId id="275" r:id="rId17"/>
    <p:sldId id="276" r:id="rId18"/>
    <p:sldId id="266" r:id="rId19"/>
    <p:sldId id="267" r:id="rId20"/>
    <p:sldId id="277" r:id="rId21"/>
    <p:sldId id="278" r:id="rId22"/>
    <p:sldId id="280" r:id="rId23"/>
    <p:sldId id="281" r:id="rId24"/>
    <p:sldId id="26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EBEBEB"/>
    <a:srgbClr val="CC0000"/>
    <a:srgbClr val="8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87" d="100"/>
          <a:sy n="87" d="100"/>
        </p:scale>
        <p:origin x="6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cs-CZ"/>
              <a:t>Kliknutím lze upravit styl.</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a:xfrm>
            <a:off x="3962399" y="5870575"/>
            <a:ext cx="4893958" cy="377825"/>
          </a:xfrm>
        </p:spPr>
        <p:txBody>
          <a:bodyPr/>
          <a:lstStyle/>
          <a:p>
            <a:endParaRPr lang="cs-CZ"/>
          </a:p>
        </p:txBody>
      </p:sp>
      <p:sp>
        <p:nvSpPr>
          <p:cNvPr id="6" name="Slide Number Placeholder 5"/>
          <p:cNvSpPr>
            <a:spLocks noGrp="1"/>
          </p:cNvSpPr>
          <p:nvPr>
            <p:ph type="sldNum" sz="quarter" idx="12"/>
          </p:nvPr>
        </p:nvSpPr>
        <p:spPr>
          <a:xfrm>
            <a:off x="10608958" y="5870575"/>
            <a:ext cx="551167" cy="377825"/>
          </a:xfrm>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1131619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5465C3DD-2F77-4DBA-98FB-C5E459E60E45}" type="datetimeFigureOut">
              <a:rPr lang="cs-CZ" smtClean="0"/>
              <a:t>17.05.2018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894755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49150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2026703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501043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cs-CZ"/>
              <a:t>Upravte styly předlohy textu.</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513194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cs-CZ"/>
              <a:t>Upravte styly předlohy textu.</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149040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
        <p:nvSpPr>
          <p:cNvPr id="8" name="Title 1"/>
          <p:cNvSpPr>
            <a:spLocks noGrp="1"/>
          </p:cNvSpPr>
          <p:nvPr>
            <p:ph type="title"/>
          </p:nvPr>
        </p:nvSpPr>
        <p:spPr>
          <a:xfrm>
            <a:off x="685801" y="609600"/>
            <a:ext cx="10131425" cy="1456267"/>
          </a:xfrm>
        </p:spPr>
        <p:txBody>
          <a:bodyPr/>
          <a:lstStyle/>
          <a:p>
            <a:r>
              <a:rPr lang="cs-CZ"/>
              <a:t>Kliknutím lze upravit styl.</a:t>
            </a:r>
            <a:endParaRPr lang="en-US" dirty="0"/>
          </a:p>
        </p:txBody>
      </p:sp>
    </p:spTree>
    <p:extLst>
      <p:ext uri="{BB962C8B-B14F-4D97-AF65-F5344CB8AC3E}">
        <p14:creationId xmlns:p14="http://schemas.microsoft.com/office/powerpoint/2010/main" val="1624246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963758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131829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cs-CZ"/>
              <a:t>Kliknutím lze upravit styl.</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5465C3DD-2F77-4DBA-98FB-C5E459E60E45}" type="datetimeFigureOut">
              <a:rPr lang="cs-CZ" smtClean="0"/>
              <a:t>17.05.2018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1736086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465C3DD-2F77-4DBA-98FB-C5E459E60E45}" type="datetimeFigureOut">
              <a:rPr lang="cs-CZ" smtClean="0"/>
              <a:t>17.05.2018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796446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465C3DD-2F77-4DBA-98FB-C5E459E60E45}" type="datetimeFigureOut">
              <a:rPr lang="cs-CZ" smtClean="0"/>
              <a:t>17.05.2018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645817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465C3DD-2F77-4DBA-98FB-C5E459E60E45}" type="datetimeFigureOut">
              <a:rPr lang="cs-CZ" smtClean="0"/>
              <a:t>17.05.2018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4014002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465C3DD-2F77-4DBA-98FB-C5E459E60E45}" type="datetimeFigureOut">
              <a:rPr lang="cs-CZ" smtClean="0"/>
              <a:t>17.05.2018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2673437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5465C3DD-2F77-4DBA-98FB-C5E459E60E45}" type="datetimeFigureOut">
              <a:rPr lang="cs-CZ" smtClean="0"/>
              <a:t>17.05.2018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404567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5465C3DD-2F77-4DBA-98FB-C5E459E60E45}" type="datetimeFigureOut">
              <a:rPr lang="cs-CZ" smtClean="0"/>
              <a:t>17.05.2018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96CC43-F4DF-4BD2-A916-DBB7AD364AFA}" type="slidenum">
              <a:rPr lang="cs-CZ" smtClean="0"/>
              <a:t>‹#›</a:t>
            </a:fld>
            <a:endParaRPr lang="cs-CZ"/>
          </a:p>
        </p:txBody>
      </p:sp>
    </p:spTree>
    <p:extLst>
      <p:ext uri="{BB962C8B-B14F-4D97-AF65-F5344CB8AC3E}">
        <p14:creationId xmlns:p14="http://schemas.microsoft.com/office/powerpoint/2010/main" val="389169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465C3DD-2F77-4DBA-98FB-C5E459E60E45}" type="datetimeFigureOut">
              <a:rPr lang="cs-CZ" smtClean="0"/>
              <a:t>17.05.2018</a:t>
            </a:fld>
            <a:endParaRPr lang="cs-CZ"/>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cs-CZ"/>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96CC43-F4DF-4BD2-A916-DBB7AD364AFA}" type="slidenum">
              <a:rPr lang="cs-CZ" smtClean="0"/>
              <a:t>‹#›</a:t>
            </a:fld>
            <a:endParaRPr lang="cs-CZ"/>
          </a:p>
        </p:txBody>
      </p:sp>
    </p:spTree>
    <p:extLst>
      <p:ext uri="{BB962C8B-B14F-4D97-AF65-F5344CB8AC3E}">
        <p14:creationId xmlns:p14="http://schemas.microsoft.com/office/powerpoint/2010/main" val="474258758"/>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5791B-181C-446E-9BA3-34C6EB2EBEDA}"/>
              </a:ext>
            </a:extLst>
          </p:cNvPr>
          <p:cNvSpPr>
            <a:spLocks noGrp="1"/>
          </p:cNvSpPr>
          <p:nvPr>
            <p:ph type="ctrTitle"/>
          </p:nvPr>
        </p:nvSpPr>
        <p:spPr>
          <a:xfrm>
            <a:off x="5148071" y="1964266"/>
            <a:ext cx="6012054" cy="2911667"/>
          </a:xfrm>
        </p:spPr>
        <p:txBody>
          <a:bodyPr>
            <a:normAutofit/>
          </a:bodyPr>
          <a:lstStyle/>
          <a:p>
            <a:r>
              <a:rPr lang="cs-CZ">
                <a:solidFill>
                  <a:schemeClr val="bg1"/>
                </a:solidFill>
                <a:latin typeface="Segoe UI Light" panose="020B0502040204020203" pitchFamily="34" charset="0"/>
                <a:cs typeface="Segoe UI Light" panose="020B0502040204020203" pitchFamily="34" charset="0"/>
              </a:rPr>
              <a:t>Honolulu</a:t>
            </a:r>
          </a:p>
        </p:txBody>
      </p:sp>
      <p:sp>
        <p:nvSpPr>
          <p:cNvPr id="3" name="Podnadpis 2">
            <a:extLst>
              <a:ext uri="{FF2B5EF4-FFF2-40B4-BE49-F238E27FC236}">
                <a16:creationId xmlns:a16="http://schemas.microsoft.com/office/drawing/2014/main" id="{8730FBAA-F9DC-41A3-A397-7FA318DA525E}"/>
              </a:ext>
            </a:extLst>
          </p:cNvPr>
          <p:cNvSpPr>
            <a:spLocks noGrp="1"/>
          </p:cNvSpPr>
          <p:nvPr>
            <p:ph type="subTitle" idx="1"/>
          </p:nvPr>
        </p:nvSpPr>
        <p:spPr>
          <a:xfrm>
            <a:off x="5148071" y="4875934"/>
            <a:ext cx="6012054" cy="915265"/>
          </a:xfrm>
        </p:spPr>
        <p:txBody>
          <a:bodyPr>
            <a:normAutofit/>
          </a:bodyPr>
          <a:lstStyle/>
          <a:p>
            <a:r>
              <a:rPr lang="cs-CZ" dirty="0">
                <a:solidFill>
                  <a:schemeClr val="accent3">
                    <a:lumMod val="60000"/>
                    <a:lumOff val="40000"/>
                  </a:schemeClr>
                </a:solidFill>
                <a:latin typeface="Segoe UI Light" panose="020B0502040204020203" pitchFamily="34" charset="0"/>
                <a:cs typeface="Segoe UI Light" panose="020B0502040204020203" pitchFamily="34" charset="0"/>
              </a:rPr>
              <a:t>Vytvořila: Andrea </a:t>
            </a:r>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polnická</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46863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4" name="Obrázek 13" descr="Obsah obrázku budova, lidé, exteriér, tráva&#10;&#10;Popis vygenerován s vysokou mírou spolehlivosti">
            <a:extLst>
              <a:ext uri="{FF2B5EF4-FFF2-40B4-BE49-F238E27FC236}">
                <a16:creationId xmlns:a16="http://schemas.microsoft.com/office/drawing/2014/main" id="{B0765286-EC33-44C7-9D0D-E2F7DC2D083A}"/>
              </a:ext>
            </a:extLst>
          </p:cNvPr>
          <p:cNvPicPr>
            <a:picLocks noChangeAspect="1"/>
          </p:cNvPicPr>
          <p:nvPr/>
        </p:nvPicPr>
        <p:blipFill rotWithShape="1">
          <a:blip r:embed="rId3">
            <a:extLst>
              <a:ext uri="{28A0092B-C50C-407E-A947-70E740481C1C}">
                <a14:useLocalDpi xmlns:a14="http://schemas.microsoft.com/office/drawing/2010/main" val="0"/>
              </a:ext>
            </a:extLst>
          </a:blip>
          <a:srcRect l="7507" r="11656" b="-4"/>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pic>
        <p:nvPicPr>
          <p:cNvPr id="11" name="Obrázek 10" descr="Obsah obrázku obloha, exteriér, budova, strom&#10;&#10;Popis vygenerován s velmi vysokou mírou spolehlivosti">
            <a:extLst>
              <a:ext uri="{FF2B5EF4-FFF2-40B4-BE49-F238E27FC236}">
                <a16:creationId xmlns:a16="http://schemas.microsoft.com/office/drawing/2014/main" id="{5103EBFC-11F9-4B6F-8026-FD39248A5900}"/>
              </a:ext>
            </a:extLst>
          </p:cNvPr>
          <p:cNvPicPr>
            <a:picLocks noChangeAspect="1"/>
          </p:cNvPicPr>
          <p:nvPr/>
        </p:nvPicPr>
        <p:blipFill rotWithShape="1">
          <a:blip r:embed="rId4">
            <a:extLst>
              <a:ext uri="{28A0092B-C50C-407E-A947-70E740481C1C}">
                <a14:useLocalDpi xmlns:a14="http://schemas.microsoft.com/office/drawing/2010/main" val="0"/>
              </a:ext>
            </a:extLst>
          </a:blip>
          <a:srcRect l="12126" r="7819" b="-1"/>
          <a:stretch/>
        </p:blipFill>
        <p:spPr>
          <a:xfrm>
            <a:off x="8055588" y="-3863"/>
            <a:ext cx="4132754" cy="3445946"/>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
        <p:nvSpPr>
          <p:cNvPr id="2" name="Nadpis 1">
            <a:extLst>
              <a:ext uri="{FF2B5EF4-FFF2-40B4-BE49-F238E27FC236}">
                <a16:creationId xmlns:a16="http://schemas.microsoft.com/office/drawing/2014/main" id="{A2C5A9F5-AE75-4248-B4EC-44832575AEAB}"/>
              </a:ext>
            </a:extLst>
          </p:cNvPr>
          <p:cNvSpPr>
            <a:spLocks noGrp="1"/>
          </p:cNvSpPr>
          <p:nvPr>
            <p:ph type="title"/>
          </p:nvPr>
        </p:nvSpPr>
        <p:spPr>
          <a:xfrm>
            <a:off x="685801" y="609600"/>
            <a:ext cx="6143423" cy="1456267"/>
          </a:xfrm>
        </p:spPr>
        <p:txBody>
          <a:bodyPr>
            <a:normAutofit/>
          </a:bodyPr>
          <a:lstStyle/>
          <a:p>
            <a:r>
              <a:rPr lang="cs-CZ" err="1">
                <a:latin typeface="Segoe UI Light" panose="020B0502040204020203" pitchFamily="34" charset="0"/>
                <a:cs typeface="Segoe UI Light" panose="020B0502040204020203" pitchFamily="34" charset="0"/>
              </a:rPr>
              <a:t>Performing</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Arts</a:t>
            </a:r>
            <a:endParaRPr lang="cs-CZ">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7B96C993-D5BE-418A-BBF2-99A9DE80D68C}"/>
              </a:ext>
            </a:extLst>
          </p:cNvPr>
          <p:cNvSpPr>
            <a:spLocks noGrp="1"/>
          </p:cNvSpPr>
          <p:nvPr>
            <p:ph idx="1"/>
          </p:nvPr>
        </p:nvSpPr>
        <p:spPr>
          <a:xfrm>
            <a:off x="685801" y="2142067"/>
            <a:ext cx="6143423" cy="3649133"/>
          </a:xfrm>
        </p:spPr>
        <p:txBody>
          <a:bodyPr>
            <a:normAutofit/>
          </a:bodyPr>
          <a:lstStyle/>
          <a:p>
            <a:r>
              <a:rPr lang="cs-CZ" dirty="0" err="1">
                <a:latin typeface="Segoe UI Light" panose="020B0502040204020203" pitchFamily="34" charset="0"/>
                <a:cs typeface="Segoe UI Light" panose="020B0502040204020203" pitchFamily="34" charset="0"/>
              </a:rPr>
              <a:t>Diamond</a:t>
            </a:r>
            <a:r>
              <a:rPr lang="cs-CZ" dirty="0">
                <a:latin typeface="Segoe UI Light" panose="020B0502040204020203" pitchFamily="34" charset="0"/>
                <a:cs typeface="Segoe UI Light" panose="020B0502040204020203" pitchFamily="34" charset="0"/>
              </a:rPr>
              <a:t> </a:t>
            </a:r>
            <a:r>
              <a:rPr lang="cs-CZ" dirty="0" err="1">
                <a:latin typeface="Segoe UI Light" panose="020B0502040204020203" pitchFamily="34" charset="0"/>
                <a:cs typeface="Segoe UI Light" panose="020B0502040204020203" pitchFamily="34" charset="0"/>
              </a:rPr>
              <a:t>Head</a:t>
            </a:r>
            <a:r>
              <a:rPr lang="cs-CZ" dirty="0">
                <a:latin typeface="Segoe UI Light" panose="020B0502040204020203" pitchFamily="34" charset="0"/>
                <a:cs typeface="Segoe UI Light" panose="020B0502040204020203" pitchFamily="34" charset="0"/>
              </a:rPr>
              <a:t> </a:t>
            </a:r>
            <a:r>
              <a:rPr lang="cs-CZ" dirty="0" err="1">
                <a:latin typeface="Segoe UI Light" panose="020B0502040204020203" pitchFamily="34" charset="0"/>
                <a:cs typeface="Segoe UI Light" panose="020B0502040204020203" pitchFamily="34" charset="0"/>
              </a:rPr>
              <a:t>Theater</a:t>
            </a:r>
            <a:endParaRPr lang="cs-CZ" dirty="0">
              <a:latin typeface="Segoe UI Light" panose="020B0502040204020203" pitchFamily="34" charset="0"/>
              <a:cs typeface="Segoe UI Light" panose="020B0502040204020203" pitchFamily="34" charset="0"/>
            </a:endParaRPr>
          </a:p>
          <a:p>
            <a:r>
              <a:rPr lang="cs-CZ" dirty="0" err="1">
                <a:latin typeface="Segoe UI Light" panose="020B0502040204020203" pitchFamily="34" charset="0"/>
                <a:cs typeface="Segoe UI Light" panose="020B0502040204020203" pitchFamily="34" charset="0"/>
              </a:rPr>
              <a:t>Hawaii</a:t>
            </a:r>
            <a:r>
              <a:rPr lang="cs-CZ" dirty="0">
                <a:latin typeface="Segoe UI Light" panose="020B0502040204020203" pitchFamily="34" charset="0"/>
                <a:cs typeface="Segoe UI Light" panose="020B0502040204020203" pitchFamily="34" charset="0"/>
              </a:rPr>
              <a:t> </a:t>
            </a:r>
            <a:r>
              <a:rPr lang="cs-CZ" dirty="0" err="1">
                <a:latin typeface="Segoe UI Light" panose="020B0502040204020203" pitchFamily="34" charset="0"/>
                <a:cs typeface="Segoe UI Light" panose="020B0502040204020203" pitchFamily="34" charset="0"/>
              </a:rPr>
              <a:t>Theater</a:t>
            </a:r>
            <a:endParaRPr lang="cs-CZ"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John F. Kennedy Theater at the University of Hawaii</a:t>
            </a:r>
            <a:endParaRPr lang="cs-CZ"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Neal S. Blaisdell Center </a:t>
            </a:r>
            <a:r>
              <a:rPr lang="cs-CZ" dirty="0">
                <a:latin typeface="Segoe UI Light" panose="020B0502040204020203" pitchFamily="34" charset="0"/>
                <a:cs typeface="Segoe UI Light" panose="020B0502040204020203" pitchFamily="34" charset="0"/>
              </a:rPr>
              <a:t>- </a:t>
            </a:r>
            <a:r>
              <a:rPr lang="en-US" dirty="0">
                <a:latin typeface="Segoe UI Light" panose="020B0502040204020203" pitchFamily="34" charset="0"/>
                <a:cs typeface="Segoe UI Light" panose="020B0502040204020203" pitchFamily="34" charset="0"/>
              </a:rPr>
              <a:t>home to the Honolulu Symphony Orchestra</a:t>
            </a:r>
            <a:endParaRPr lang="cs-CZ" dirty="0">
              <a:latin typeface="Segoe UI Light" panose="020B0502040204020203" pitchFamily="34" charset="0"/>
              <a:cs typeface="Segoe UI Light" panose="020B0502040204020203" pitchFamily="34" charset="0"/>
            </a:endParaRPr>
          </a:p>
          <a:p>
            <a:r>
              <a:rPr lang="cs-CZ" dirty="0" err="1">
                <a:latin typeface="Segoe UI Light" panose="020B0502040204020203" pitchFamily="34" charset="0"/>
                <a:cs typeface="Segoe UI Light" panose="020B0502040204020203" pitchFamily="34" charset="0"/>
              </a:rPr>
              <a:t>Royal</a:t>
            </a:r>
            <a:r>
              <a:rPr lang="cs-CZ" dirty="0">
                <a:latin typeface="Segoe UI Light" panose="020B0502040204020203" pitchFamily="34" charset="0"/>
                <a:cs typeface="Segoe UI Light" panose="020B0502040204020203" pitchFamily="34" charset="0"/>
              </a:rPr>
              <a:t> </a:t>
            </a:r>
            <a:r>
              <a:rPr lang="cs-CZ" dirty="0" err="1">
                <a:latin typeface="Segoe UI Light" panose="020B0502040204020203" pitchFamily="34" charset="0"/>
                <a:cs typeface="Segoe UI Light" panose="020B0502040204020203" pitchFamily="34" charset="0"/>
              </a:rPr>
              <a:t>Hawaiian</a:t>
            </a:r>
            <a:r>
              <a:rPr lang="cs-CZ" dirty="0">
                <a:latin typeface="Segoe UI Light" panose="020B0502040204020203" pitchFamily="34" charset="0"/>
                <a:cs typeface="Segoe UI Light" panose="020B0502040204020203" pitchFamily="34" charset="0"/>
              </a:rPr>
              <a:t> Band</a:t>
            </a:r>
            <a:br>
              <a:rPr lang="en-US" dirty="0"/>
            </a:br>
            <a:br>
              <a:rPr lang="en-US" dirty="0"/>
            </a:br>
            <a:r>
              <a:rPr lang="en-US" dirty="0"/>
              <a:t> </a:t>
            </a:r>
            <a:br>
              <a:rPr lang="en-US" dirty="0"/>
            </a:br>
            <a:endParaRPr lang="cs-CZ" dirty="0"/>
          </a:p>
        </p:txBody>
      </p:sp>
    </p:spTree>
    <p:extLst>
      <p:ext uri="{BB962C8B-B14F-4D97-AF65-F5344CB8AC3E}">
        <p14:creationId xmlns:p14="http://schemas.microsoft.com/office/powerpoint/2010/main" val="3991753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25" name="Zástupný symbol pro obsah 6">
            <a:extLst>
              <a:ext uri="{FF2B5EF4-FFF2-40B4-BE49-F238E27FC236}">
                <a16:creationId xmlns:a16="http://schemas.microsoft.com/office/drawing/2014/main" id="{826F7DED-A10C-427B-B83B-565AF75F67F0}"/>
              </a:ext>
            </a:extLst>
          </p:cNvPr>
          <p:cNvPicPr>
            <a:picLocks noChangeAspect="1"/>
          </p:cNvPicPr>
          <p:nvPr/>
        </p:nvPicPr>
        <p:blipFill rotWithShape="1">
          <a:blip r:embed="rId3">
            <a:extLst>
              <a:ext uri="{28A0092B-C50C-407E-A947-70E740481C1C}">
                <a14:useLocalDpi xmlns:a14="http://schemas.microsoft.com/office/drawing/2010/main" val="0"/>
              </a:ext>
            </a:extLst>
          </a:blip>
          <a:srcRect r="2570" b="-4"/>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15" name="Zástupný symbol pro obsah 4">
            <a:extLst>
              <a:ext uri="{FF2B5EF4-FFF2-40B4-BE49-F238E27FC236}">
                <a16:creationId xmlns:a16="http://schemas.microsoft.com/office/drawing/2014/main" id="{86C26773-EC62-4FF3-8DD5-405994AB84BC}"/>
              </a:ext>
            </a:extLst>
          </p:cNvPr>
          <p:cNvPicPr>
            <a:picLocks noChangeAspect="1"/>
          </p:cNvPicPr>
          <p:nvPr/>
        </p:nvPicPr>
        <p:blipFill rotWithShape="1">
          <a:blip r:embed="rId4">
            <a:extLst>
              <a:ext uri="{28A0092B-C50C-407E-A947-70E740481C1C}">
                <a14:useLocalDpi xmlns:a14="http://schemas.microsoft.com/office/drawing/2010/main" val="0"/>
              </a:ext>
            </a:extLst>
          </a:blip>
          <a:srcRect l="14793" r="18808"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0E56DB1D-E454-47D7-8B2D-C19055FCEE04}"/>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Preforming </a:t>
            </a:r>
            <a:r>
              <a:rPr lang="en-US" dirty="0" err="1">
                <a:latin typeface="Segoe UI Light" panose="020B0502040204020203" pitchFamily="34" charset="0"/>
                <a:cs typeface="Segoe UI Light" panose="020B0502040204020203" pitchFamily="34" charset="0"/>
              </a:rPr>
              <a:t>ar</a:t>
            </a:r>
            <a:r>
              <a:rPr lang="cs-CZ" dirty="0" err="1">
                <a:latin typeface="Segoe UI Light" panose="020B0502040204020203" pitchFamily="34" charset="0"/>
                <a:cs typeface="Segoe UI Light" panose="020B0502040204020203" pitchFamily="34" charset="0"/>
              </a:rPr>
              <a:t>ts</a:t>
            </a:r>
            <a:endParaRPr lang="en-US" dirty="0">
              <a:latin typeface="Segoe UI Light" panose="020B0502040204020203" pitchFamily="34" charset="0"/>
              <a:cs typeface="Segoe UI Light" panose="020B0502040204020203" pitchFamily="34" charset="0"/>
            </a:endParaRPr>
          </a:p>
        </p:txBody>
      </p:sp>
      <p:sp>
        <p:nvSpPr>
          <p:cNvPr id="27" name="Content Placeholder 26">
            <a:extLst>
              <a:ext uri="{FF2B5EF4-FFF2-40B4-BE49-F238E27FC236}">
                <a16:creationId xmlns:a16="http://schemas.microsoft.com/office/drawing/2014/main" id="{FB62308E-1959-4471-ACFE-8653BD465EBF}"/>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Hawaii Theater</a:t>
            </a:r>
          </a:p>
        </p:txBody>
      </p:sp>
    </p:spTree>
    <p:extLst>
      <p:ext uri="{BB962C8B-B14F-4D97-AF65-F5344CB8AC3E}">
        <p14:creationId xmlns:p14="http://schemas.microsoft.com/office/powerpoint/2010/main" val="4291206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tráva, obloha, exteriér, strom&#10;&#10;Popis vygenerován s velmi vysokou mírou spolehlivosti">
            <a:extLst>
              <a:ext uri="{FF2B5EF4-FFF2-40B4-BE49-F238E27FC236}">
                <a16:creationId xmlns:a16="http://schemas.microsoft.com/office/drawing/2014/main" id="{16E0E660-75E0-4BCF-88B7-9B067E358C13}"/>
              </a:ext>
            </a:extLst>
          </p:cNvPr>
          <p:cNvPicPr>
            <a:picLocks noChangeAspect="1"/>
          </p:cNvPicPr>
          <p:nvPr/>
        </p:nvPicPr>
        <p:blipFill rotWithShape="1">
          <a:blip r:embed="rId3">
            <a:extLst>
              <a:ext uri="{28A0092B-C50C-407E-A947-70E740481C1C}">
                <a14:useLocalDpi xmlns:a14="http://schemas.microsoft.com/office/drawing/2010/main" val="0"/>
              </a:ext>
            </a:extLst>
          </a:blip>
          <a:srcRect l="9229" r="16330" b="2"/>
          <a:stretch/>
        </p:blipFill>
        <p:spPr>
          <a:xfrm>
            <a:off x="4591378" y="1"/>
            <a:ext cx="3743179" cy="3343808"/>
          </a:xfrm>
          <a:custGeom>
            <a:avLst/>
            <a:gdLst>
              <a:gd name="connsiteX0" fmla="*/ 717059 w 3743179"/>
              <a:gd name="connsiteY0" fmla="*/ 0 h 3343808"/>
              <a:gd name="connsiteX1" fmla="*/ 3026814 w 3743179"/>
              <a:gd name="connsiteY1" fmla="*/ 0 h 3343808"/>
              <a:gd name="connsiteX2" fmla="*/ 3029747 w 3743179"/>
              <a:gd name="connsiteY2" fmla="*/ 2108 h 3343808"/>
              <a:gd name="connsiteX3" fmla="*/ 3341701 w 3743179"/>
              <a:gd name="connsiteY3" fmla="*/ 2630376 h 3343808"/>
              <a:gd name="connsiteX4" fmla="*/ 713433 w 3743179"/>
              <a:gd name="connsiteY4" fmla="*/ 2942330 h 3343808"/>
              <a:gd name="connsiteX5" fmla="*/ 401479 w 3743179"/>
              <a:gd name="connsiteY5" fmla="*/ 314062 h 3343808"/>
              <a:gd name="connsiteX6" fmla="*/ 700680 w 3743179"/>
              <a:gd name="connsiteY6" fmla="*/ 11713 h 334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3179" h="3343808">
                <a:moveTo>
                  <a:pt x="717059" y="0"/>
                </a:moveTo>
                <a:lnTo>
                  <a:pt x="3026814" y="0"/>
                </a:lnTo>
                <a:lnTo>
                  <a:pt x="3029747" y="2108"/>
                </a:lnTo>
                <a:cubicBezTo>
                  <a:pt x="3841667" y="641741"/>
                  <a:pt x="3981333" y="1818456"/>
                  <a:pt x="3341701" y="2630376"/>
                </a:cubicBezTo>
                <a:cubicBezTo>
                  <a:pt x="2702068" y="3442296"/>
                  <a:pt x="1525353" y="3581962"/>
                  <a:pt x="713433" y="2942330"/>
                </a:cubicBezTo>
                <a:cubicBezTo>
                  <a:pt x="-98487" y="2302697"/>
                  <a:pt x="-238153" y="1125982"/>
                  <a:pt x="401479" y="314062"/>
                </a:cubicBezTo>
                <a:cubicBezTo>
                  <a:pt x="491428" y="199886"/>
                  <a:pt x="591997" y="99004"/>
                  <a:pt x="700680" y="11713"/>
                </a:cubicBezTo>
                <a:close/>
              </a:path>
            </a:pathLst>
          </a:custGeom>
        </p:spPr>
      </p:pic>
      <p:pic>
        <p:nvPicPr>
          <p:cNvPr id="12" name="Zástupný symbol pro obsah 4" descr="Obsah obrázku budova, interiér, knihovna, stůl&#10;&#10;Popis vygenerován s velmi vysokou mírou spolehlivosti">
            <a:extLst>
              <a:ext uri="{FF2B5EF4-FFF2-40B4-BE49-F238E27FC236}">
                <a16:creationId xmlns:a16="http://schemas.microsoft.com/office/drawing/2014/main" id="{832B13B2-A09D-4611-B409-CBFB3A1171BB}"/>
              </a:ext>
            </a:extLst>
          </p:cNvPr>
          <p:cNvPicPr>
            <a:picLocks noChangeAspect="1"/>
          </p:cNvPicPr>
          <p:nvPr/>
        </p:nvPicPr>
        <p:blipFill rotWithShape="1">
          <a:blip r:embed="rId4">
            <a:extLst>
              <a:ext uri="{28A0092B-C50C-407E-A947-70E740481C1C}">
                <a14:useLocalDpi xmlns:a14="http://schemas.microsoft.com/office/drawing/2010/main" val="0"/>
              </a:ext>
            </a:extLst>
          </a:blip>
          <a:srcRect l="17102" r="30484" b="1"/>
          <a:stretch/>
        </p:blipFill>
        <p:spPr>
          <a:xfrm>
            <a:off x="8935026" y="-1"/>
            <a:ext cx="3256974" cy="4147796"/>
          </a:xfrm>
          <a:custGeom>
            <a:avLst/>
            <a:gdLst>
              <a:gd name="connsiteX0" fmla="*/ 363121 w 3256974"/>
              <a:gd name="connsiteY0" fmla="*/ 0 h 4147796"/>
              <a:gd name="connsiteX1" fmla="*/ 3256974 w 3256974"/>
              <a:gd name="connsiteY1" fmla="*/ 0 h 4147796"/>
              <a:gd name="connsiteX2" fmla="*/ 3256974 w 3256974"/>
              <a:gd name="connsiteY2" fmla="*/ 4105401 h 4147796"/>
              <a:gd name="connsiteX3" fmla="*/ 3224373 w 3256974"/>
              <a:gd name="connsiteY3" fmla="*/ 4112046 h 4147796"/>
              <a:gd name="connsiteX4" fmla="*/ 399585 w 3256974"/>
              <a:gd name="connsiteY4" fmla="*/ 2804344 h 4147796"/>
              <a:gd name="connsiteX5" fmla="*/ 317807 w 3256974"/>
              <a:gd name="connsiteY5" fmla="*/ 79446 h 414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974" h="4147796">
                <a:moveTo>
                  <a:pt x="363121" y="0"/>
                </a:moveTo>
                <a:lnTo>
                  <a:pt x="3256974" y="0"/>
                </a:lnTo>
                <a:lnTo>
                  <a:pt x="3256974" y="4105401"/>
                </a:lnTo>
                <a:lnTo>
                  <a:pt x="3224373" y="4112046"/>
                </a:lnTo>
                <a:cubicBezTo>
                  <a:pt x="2137480" y="4288566"/>
                  <a:pt x="1003120" y="3804950"/>
                  <a:pt x="399585" y="2804344"/>
                </a:cubicBezTo>
                <a:cubicBezTo>
                  <a:pt x="-120383" y="1942283"/>
                  <a:pt x="-117130" y="910716"/>
                  <a:pt x="317807" y="79446"/>
                </a:cubicBezTo>
                <a:close/>
              </a:path>
            </a:pathLst>
          </a:custGeom>
        </p:spPr>
      </p:pic>
      <p:pic>
        <p:nvPicPr>
          <p:cNvPr id="9" name="Obrázek 8" descr="Obsah obrázku budova, kupole, strom, exteriér&#10;&#10;Popis vygenerován s velmi vysokou mírou spolehlivosti">
            <a:extLst>
              <a:ext uri="{FF2B5EF4-FFF2-40B4-BE49-F238E27FC236}">
                <a16:creationId xmlns:a16="http://schemas.microsoft.com/office/drawing/2014/main" id="{589AAACA-0A3A-4992-9EC5-8B54E25C4ADD}"/>
              </a:ext>
            </a:extLst>
          </p:cNvPr>
          <p:cNvPicPr>
            <a:picLocks noChangeAspect="1"/>
          </p:cNvPicPr>
          <p:nvPr/>
        </p:nvPicPr>
        <p:blipFill rotWithShape="1">
          <a:blip r:embed="rId5">
            <a:extLst>
              <a:ext uri="{28A0092B-C50C-407E-A947-70E740481C1C}">
                <a14:useLocalDpi xmlns:a14="http://schemas.microsoft.com/office/drawing/2010/main" val="0"/>
              </a:ext>
            </a:extLst>
          </a:blip>
          <a:srcRect l="7059" r="54538" b="2"/>
          <a:stretch/>
        </p:blipFill>
        <p:spPr>
          <a:xfrm>
            <a:off x="-219" y="293834"/>
            <a:ext cx="4091483" cy="5992766"/>
          </a:xfrm>
          <a:custGeom>
            <a:avLst/>
            <a:gdLst>
              <a:gd name="connsiteX0" fmla="*/ 1162381 w 4091483"/>
              <a:gd name="connsiteY0" fmla="*/ 781 h 5992766"/>
              <a:gd name="connsiteX1" fmla="*/ 3880041 w 4091483"/>
              <a:gd name="connsiteY1" fmla="*/ 1892923 h 5992766"/>
              <a:gd name="connsiteX2" fmla="*/ 2198562 w 4091483"/>
              <a:gd name="connsiteY2" fmla="*/ 5781324 h 5992766"/>
              <a:gd name="connsiteX3" fmla="*/ 175104 w 4091483"/>
              <a:gd name="connsiteY3" fmla="*/ 5847282 h 5992766"/>
              <a:gd name="connsiteX4" fmla="*/ 0 w 4091483"/>
              <a:gd name="connsiteY4" fmla="*/ 5781284 h 5992766"/>
              <a:gd name="connsiteX5" fmla="*/ 0 w 4091483"/>
              <a:gd name="connsiteY5" fmla="*/ 208610 h 5992766"/>
              <a:gd name="connsiteX6" fmla="*/ 282082 w 4091483"/>
              <a:gd name="connsiteY6" fmla="*/ 112999 h 5992766"/>
              <a:gd name="connsiteX7" fmla="*/ 1162381 w 4091483"/>
              <a:gd name="connsiteY7" fmla="*/ 781 h 59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483" h="5992766">
                <a:moveTo>
                  <a:pt x="1162381" y="781"/>
                </a:moveTo>
                <a:cubicBezTo>
                  <a:pt x="2329452" y="27509"/>
                  <a:pt x="3422973" y="739362"/>
                  <a:pt x="3880041" y="1892923"/>
                </a:cubicBezTo>
                <a:cubicBezTo>
                  <a:pt x="4489466" y="3431003"/>
                  <a:pt x="3736642" y="5171899"/>
                  <a:pt x="2198562" y="5781324"/>
                </a:cubicBezTo>
                <a:cubicBezTo>
                  <a:pt x="1525652" y="6047947"/>
                  <a:pt x="813921" y="6053827"/>
                  <a:pt x="175104" y="5847282"/>
                </a:cubicBezTo>
                <a:lnTo>
                  <a:pt x="0" y="5781284"/>
                </a:lnTo>
                <a:lnTo>
                  <a:pt x="0" y="208610"/>
                </a:lnTo>
                <a:lnTo>
                  <a:pt x="282082" y="112999"/>
                </a:lnTo>
                <a:cubicBezTo>
                  <a:pt x="574248" y="30237"/>
                  <a:pt x="870613" y="-5902"/>
                  <a:pt x="1162381" y="781"/>
                </a:cubicBezTo>
                <a:close/>
              </a:path>
            </a:pathLst>
          </a:custGeom>
        </p:spPr>
      </p:pic>
      <p:sp>
        <p:nvSpPr>
          <p:cNvPr id="2" name="Nadpis 1">
            <a:extLst>
              <a:ext uri="{FF2B5EF4-FFF2-40B4-BE49-F238E27FC236}">
                <a16:creationId xmlns:a16="http://schemas.microsoft.com/office/drawing/2014/main" id="{A0CEABA0-5035-4272-8610-31BDB9FACF3D}"/>
              </a:ext>
            </a:extLst>
          </p:cNvPr>
          <p:cNvSpPr>
            <a:spLocks noGrp="1"/>
          </p:cNvSpPr>
          <p:nvPr>
            <p:ph type="title"/>
          </p:nvPr>
        </p:nvSpPr>
        <p:spPr>
          <a:xfrm>
            <a:off x="5459709" y="4050264"/>
            <a:ext cx="5700416" cy="2060390"/>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Libraries and Museums</a:t>
            </a:r>
            <a:br>
              <a:rPr lang="en-US" sz="4000" dirty="0"/>
            </a:br>
            <a:endParaRPr lang="en-US" sz="4000" dirty="0"/>
          </a:p>
        </p:txBody>
      </p:sp>
      <p:sp>
        <p:nvSpPr>
          <p:cNvPr id="14" name="Content Placeholder 13">
            <a:extLst>
              <a:ext uri="{FF2B5EF4-FFF2-40B4-BE49-F238E27FC236}">
                <a16:creationId xmlns:a16="http://schemas.microsoft.com/office/drawing/2014/main" id="{E86B5D33-A080-413C-870D-625083521A22}"/>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Bishop Museum and Planetarium</a:t>
            </a:r>
          </a:p>
        </p:txBody>
      </p:sp>
    </p:spTree>
    <p:extLst>
      <p:ext uri="{BB962C8B-B14F-4D97-AF65-F5344CB8AC3E}">
        <p14:creationId xmlns:p14="http://schemas.microsoft.com/office/powerpoint/2010/main" val="701381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0" name="Zástupný symbol pro obsah 4" descr="Obsah obrázku tráva, exteriér, strom, obloha&#10;&#10;Popis vygenerován s velmi vysokou mírou spolehlivosti">
            <a:extLst>
              <a:ext uri="{FF2B5EF4-FFF2-40B4-BE49-F238E27FC236}">
                <a16:creationId xmlns:a16="http://schemas.microsoft.com/office/drawing/2014/main" id="{3B0191A5-2310-4610-87F3-49579F991932}"/>
              </a:ext>
            </a:extLst>
          </p:cNvPr>
          <p:cNvPicPr>
            <a:picLocks noChangeAspect="1"/>
          </p:cNvPicPr>
          <p:nvPr/>
        </p:nvPicPr>
        <p:blipFill rotWithShape="1">
          <a:blip r:embed="rId3">
            <a:extLst>
              <a:ext uri="{28A0092B-C50C-407E-A947-70E740481C1C}">
                <a14:useLocalDpi xmlns:a14="http://schemas.microsoft.com/office/drawing/2010/main" val="0"/>
              </a:ext>
            </a:extLst>
          </a:blip>
          <a:srcRect l="18048" r="12546" b="-1"/>
          <a:stretch/>
        </p:blipFill>
        <p:spPr>
          <a:xfrm>
            <a:off x="4591378" y="1"/>
            <a:ext cx="3743179" cy="3343808"/>
          </a:xfrm>
          <a:custGeom>
            <a:avLst/>
            <a:gdLst>
              <a:gd name="connsiteX0" fmla="*/ 717059 w 3743179"/>
              <a:gd name="connsiteY0" fmla="*/ 0 h 3343808"/>
              <a:gd name="connsiteX1" fmla="*/ 3026814 w 3743179"/>
              <a:gd name="connsiteY1" fmla="*/ 0 h 3343808"/>
              <a:gd name="connsiteX2" fmla="*/ 3029747 w 3743179"/>
              <a:gd name="connsiteY2" fmla="*/ 2108 h 3343808"/>
              <a:gd name="connsiteX3" fmla="*/ 3341701 w 3743179"/>
              <a:gd name="connsiteY3" fmla="*/ 2630376 h 3343808"/>
              <a:gd name="connsiteX4" fmla="*/ 713433 w 3743179"/>
              <a:gd name="connsiteY4" fmla="*/ 2942330 h 3343808"/>
              <a:gd name="connsiteX5" fmla="*/ 401479 w 3743179"/>
              <a:gd name="connsiteY5" fmla="*/ 314062 h 3343808"/>
              <a:gd name="connsiteX6" fmla="*/ 700680 w 3743179"/>
              <a:gd name="connsiteY6" fmla="*/ 11713 h 334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3179" h="3343808">
                <a:moveTo>
                  <a:pt x="717059" y="0"/>
                </a:moveTo>
                <a:lnTo>
                  <a:pt x="3026814" y="0"/>
                </a:lnTo>
                <a:lnTo>
                  <a:pt x="3029747" y="2108"/>
                </a:lnTo>
                <a:cubicBezTo>
                  <a:pt x="3841667" y="641741"/>
                  <a:pt x="3981333" y="1818456"/>
                  <a:pt x="3341701" y="2630376"/>
                </a:cubicBezTo>
                <a:cubicBezTo>
                  <a:pt x="2702068" y="3442296"/>
                  <a:pt x="1525353" y="3581962"/>
                  <a:pt x="713433" y="2942330"/>
                </a:cubicBezTo>
                <a:cubicBezTo>
                  <a:pt x="-98487" y="2302697"/>
                  <a:pt x="-238153" y="1125982"/>
                  <a:pt x="401479" y="314062"/>
                </a:cubicBezTo>
                <a:cubicBezTo>
                  <a:pt x="491428" y="199886"/>
                  <a:pt x="591997" y="99004"/>
                  <a:pt x="700680" y="11713"/>
                </a:cubicBezTo>
                <a:close/>
              </a:path>
            </a:pathLst>
          </a:custGeom>
        </p:spPr>
      </p:pic>
      <p:pic>
        <p:nvPicPr>
          <p:cNvPr id="9" name="Obrázek 8" descr="Obsah obrázku vojenské vozidlo, doprava, země, patro&#10;&#10;Popis vygenerován s velmi vysokou mírou spolehlivosti">
            <a:extLst>
              <a:ext uri="{FF2B5EF4-FFF2-40B4-BE49-F238E27FC236}">
                <a16:creationId xmlns:a16="http://schemas.microsoft.com/office/drawing/2014/main" id="{8DA4257F-2E13-4C92-927E-7813CE8D0930}"/>
              </a:ext>
            </a:extLst>
          </p:cNvPr>
          <p:cNvPicPr>
            <a:picLocks noChangeAspect="1"/>
          </p:cNvPicPr>
          <p:nvPr/>
        </p:nvPicPr>
        <p:blipFill rotWithShape="1">
          <a:blip r:embed="rId4">
            <a:extLst>
              <a:ext uri="{28A0092B-C50C-407E-A947-70E740481C1C}">
                <a14:useLocalDpi xmlns:a14="http://schemas.microsoft.com/office/drawing/2010/main" val="0"/>
              </a:ext>
            </a:extLst>
          </a:blip>
          <a:srcRect l="20105" r="21003"/>
          <a:stretch/>
        </p:blipFill>
        <p:spPr>
          <a:xfrm>
            <a:off x="8935026" y="-1"/>
            <a:ext cx="3256974" cy="4147796"/>
          </a:xfrm>
          <a:custGeom>
            <a:avLst/>
            <a:gdLst>
              <a:gd name="connsiteX0" fmla="*/ 363121 w 3256974"/>
              <a:gd name="connsiteY0" fmla="*/ 0 h 4147796"/>
              <a:gd name="connsiteX1" fmla="*/ 3256974 w 3256974"/>
              <a:gd name="connsiteY1" fmla="*/ 0 h 4147796"/>
              <a:gd name="connsiteX2" fmla="*/ 3256974 w 3256974"/>
              <a:gd name="connsiteY2" fmla="*/ 4105401 h 4147796"/>
              <a:gd name="connsiteX3" fmla="*/ 3224373 w 3256974"/>
              <a:gd name="connsiteY3" fmla="*/ 4112046 h 4147796"/>
              <a:gd name="connsiteX4" fmla="*/ 399585 w 3256974"/>
              <a:gd name="connsiteY4" fmla="*/ 2804344 h 4147796"/>
              <a:gd name="connsiteX5" fmla="*/ 317807 w 3256974"/>
              <a:gd name="connsiteY5" fmla="*/ 79446 h 414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974" h="4147796">
                <a:moveTo>
                  <a:pt x="363121" y="0"/>
                </a:moveTo>
                <a:lnTo>
                  <a:pt x="3256974" y="0"/>
                </a:lnTo>
                <a:lnTo>
                  <a:pt x="3256974" y="4105401"/>
                </a:lnTo>
                <a:lnTo>
                  <a:pt x="3224373" y="4112046"/>
                </a:lnTo>
                <a:cubicBezTo>
                  <a:pt x="2137480" y="4288566"/>
                  <a:pt x="1003120" y="3804950"/>
                  <a:pt x="399585" y="2804344"/>
                </a:cubicBezTo>
                <a:cubicBezTo>
                  <a:pt x="-120383" y="1942283"/>
                  <a:pt x="-117130" y="910716"/>
                  <a:pt x="317807" y="79446"/>
                </a:cubicBezTo>
                <a:close/>
              </a:path>
            </a:pathLst>
          </a:custGeom>
        </p:spPr>
      </p:pic>
      <p:pic>
        <p:nvPicPr>
          <p:cNvPr id="220" name="Obrázek 219" descr="Obsah obrázku obloha, tráva, exteriér, budova&#10;&#10;Popis vygenerován s velmi vysokou mírou spolehlivosti">
            <a:extLst>
              <a:ext uri="{FF2B5EF4-FFF2-40B4-BE49-F238E27FC236}">
                <a16:creationId xmlns:a16="http://schemas.microsoft.com/office/drawing/2014/main" id="{6124D3FC-58EB-4870-8944-02FC0935309E}"/>
              </a:ext>
            </a:extLst>
          </p:cNvPr>
          <p:cNvPicPr>
            <a:picLocks noChangeAspect="1"/>
          </p:cNvPicPr>
          <p:nvPr/>
        </p:nvPicPr>
        <p:blipFill rotWithShape="1">
          <a:blip r:embed="rId5">
            <a:extLst>
              <a:ext uri="{28A0092B-C50C-407E-A947-70E740481C1C}">
                <a14:useLocalDpi xmlns:a14="http://schemas.microsoft.com/office/drawing/2010/main" val="0"/>
              </a:ext>
            </a:extLst>
          </a:blip>
          <a:srcRect l="23522" r="25273" b="1"/>
          <a:stretch/>
        </p:blipFill>
        <p:spPr>
          <a:xfrm>
            <a:off x="-219" y="293834"/>
            <a:ext cx="4091483" cy="5992766"/>
          </a:xfrm>
          <a:custGeom>
            <a:avLst/>
            <a:gdLst>
              <a:gd name="connsiteX0" fmla="*/ 1162381 w 4091483"/>
              <a:gd name="connsiteY0" fmla="*/ 781 h 5992766"/>
              <a:gd name="connsiteX1" fmla="*/ 3880041 w 4091483"/>
              <a:gd name="connsiteY1" fmla="*/ 1892923 h 5992766"/>
              <a:gd name="connsiteX2" fmla="*/ 2198562 w 4091483"/>
              <a:gd name="connsiteY2" fmla="*/ 5781324 h 5992766"/>
              <a:gd name="connsiteX3" fmla="*/ 175104 w 4091483"/>
              <a:gd name="connsiteY3" fmla="*/ 5847282 h 5992766"/>
              <a:gd name="connsiteX4" fmla="*/ 0 w 4091483"/>
              <a:gd name="connsiteY4" fmla="*/ 5781284 h 5992766"/>
              <a:gd name="connsiteX5" fmla="*/ 0 w 4091483"/>
              <a:gd name="connsiteY5" fmla="*/ 208610 h 5992766"/>
              <a:gd name="connsiteX6" fmla="*/ 282082 w 4091483"/>
              <a:gd name="connsiteY6" fmla="*/ 112999 h 5992766"/>
              <a:gd name="connsiteX7" fmla="*/ 1162381 w 4091483"/>
              <a:gd name="connsiteY7" fmla="*/ 781 h 59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483" h="5992766">
                <a:moveTo>
                  <a:pt x="1162381" y="781"/>
                </a:moveTo>
                <a:cubicBezTo>
                  <a:pt x="2329452" y="27509"/>
                  <a:pt x="3422973" y="739362"/>
                  <a:pt x="3880041" y="1892923"/>
                </a:cubicBezTo>
                <a:cubicBezTo>
                  <a:pt x="4489466" y="3431003"/>
                  <a:pt x="3736642" y="5171899"/>
                  <a:pt x="2198562" y="5781324"/>
                </a:cubicBezTo>
                <a:cubicBezTo>
                  <a:pt x="1525652" y="6047947"/>
                  <a:pt x="813921" y="6053827"/>
                  <a:pt x="175104" y="5847282"/>
                </a:cubicBezTo>
                <a:lnTo>
                  <a:pt x="0" y="5781284"/>
                </a:lnTo>
                <a:lnTo>
                  <a:pt x="0" y="208610"/>
                </a:lnTo>
                <a:lnTo>
                  <a:pt x="282082" y="112999"/>
                </a:lnTo>
                <a:cubicBezTo>
                  <a:pt x="574248" y="30237"/>
                  <a:pt x="870613" y="-5902"/>
                  <a:pt x="1162381" y="781"/>
                </a:cubicBezTo>
                <a:close/>
              </a:path>
            </a:pathLst>
          </a:custGeom>
        </p:spPr>
      </p:pic>
      <p:sp>
        <p:nvSpPr>
          <p:cNvPr id="2" name="Nadpis 1">
            <a:extLst>
              <a:ext uri="{FF2B5EF4-FFF2-40B4-BE49-F238E27FC236}">
                <a16:creationId xmlns:a16="http://schemas.microsoft.com/office/drawing/2014/main" id="{CF442C40-2F15-43E9-B7F8-56520A68B5CF}"/>
              </a:ext>
            </a:extLst>
          </p:cNvPr>
          <p:cNvSpPr>
            <a:spLocks noGrp="1"/>
          </p:cNvSpPr>
          <p:nvPr>
            <p:ph type="title"/>
          </p:nvPr>
        </p:nvSpPr>
        <p:spPr>
          <a:xfrm>
            <a:off x="5459709" y="4050264"/>
            <a:ext cx="5700416" cy="201642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Libraries and Museums</a:t>
            </a:r>
            <a:br>
              <a:rPr lang="en-US" sz="4000" dirty="0"/>
            </a:br>
            <a:endParaRPr lang="en-US" sz="4000" dirty="0"/>
          </a:p>
        </p:txBody>
      </p:sp>
      <p:sp>
        <p:nvSpPr>
          <p:cNvPr id="12" name="Content Placeholder 11">
            <a:extLst>
              <a:ext uri="{FF2B5EF4-FFF2-40B4-BE49-F238E27FC236}">
                <a16:creationId xmlns:a16="http://schemas.microsoft.com/office/drawing/2014/main" id="{21217298-F46F-4CC7-816B-2A05F881907B}"/>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U.S. Army Museum of Hawaii</a:t>
            </a:r>
          </a:p>
        </p:txBody>
      </p:sp>
    </p:spTree>
    <p:extLst>
      <p:ext uri="{BB962C8B-B14F-4D97-AF65-F5344CB8AC3E}">
        <p14:creationId xmlns:p14="http://schemas.microsoft.com/office/powerpoint/2010/main" val="825303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tráva, exteriér, strom, pole&#10;&#10;Popis vygenerován s velmi vysokou mírou spolehlivosti">
            <a:extLst>
              <a:ext uri="{FF2B5EF4-FFF2-40B4-BE49-F238E27FC236}">
                <a16:creationId xmlns:a16="http://schemas.microsoft.com/office/drawing/2014/main" id="{AB211EDB-5DAD-44A2-AE34-AB2F415B01AA}"/>
              </a:ext>
            </a:extLst>
          </p:cNvPr>
          <p:cNvPicPr>
            <a:picLocks noChangeAspect="1"/>
          </p:cNvPicPr>
          <p:nvPr/>
        </p:nvPicPr>
        <p:blipFill rotWithShape="1">
          <a:blip r:embed="rId3">
            <a:extLst>
              <a:ext uri="{28A0092B-C50C-407E-A947-70E740481C1C}">
                <a14:useLocalDpi xmlns:a14="http://schemas.microsoft.com/office/drawing/2010/main" val="0"/>
              </a:ext>
            </a:extLst>
          </a:blip>
          <a:srcRect l="31280" r="24914" b="1"/>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10" name="Zástupný symbol pro obsah 4" descr="Obsah obrázku tráva, budova, exteriér, obloha&#10;&#10;Popis vygenerován s velmi vysokou mírou spolehlivosti">
            <a:extLst>
              <a:ext uri="{FF2B5EF4-FFF2-40B4-BE49-F238E27FC236}">
                <a16:creationId xmlns:a16="http://schemas.microsoft.com/office/drawing/2014/main" id="{83C5863C-1BD1-404A-BD56-EF21B8A21C2E}"/>
              </a:ext>
            </a:extLst>
          </p:cNvPr>
          <p:cNvPicPr>
            <a:picLocks noChangeAspect="1"/>
          </p:cNvPicPr>
          <p:nvPr/>
        </p:nvPicPr>
        <p:blipFill rotWithShape="1">
          <a:blip r:embed="rId4">
            <a:extLst>
              <a:ext uri="{28A0092B-C50C-407E-A947-70E740481C1C}">
                <a14:useLocalDpi xmlns:a14="http://schemas.microsoft.com/office/drawing/2010/main" val="0"/>
              </a:ext>
            </a:extLst>
          </a:blip>
          <a:srcRect l="17878" r="10189"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AA87FF50-D1CD-4D24-9EB3-94F472B809A9}"/>
              </a:ext>
            </a:extLst>
          </p:cNvPr>
          <p:cNvSpPr>
            <a:spLocks noGrp="1"/>
          </p:cNvSpPr>
          <p:nvPr>
            <p:ph type="title"/>
          </p:nvPr>
        </p:nvSpPr>
        <p:spPr>
          <a:xfrm>
            <a:off x="5459709" y="4050263"/>
            <a:ext cx="5700416" cy="2139521"/>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Libraries and Museums</a:t>
            </a:r>
            <a:br>
              <a:rPr lang="en-US" sz="4000" dirty="0"/>
            </a:br>
            <a:endParaRPr lang="en-US" sz="4000" dirty="0"/>
          </a:p>
        </p:txBody>
      </p:sp>
      <p:sp>
        <p:nvSpPr>
          <p:cNvPr id="12" name="Content Placeholder 11">
            <a:extLst>
              <a:ext uri="{FF2B5EF4-FFF2-40B4-BE49-F238E27FC236}">
                <a16:creationId xmlns:a16="http://schemas.microsoft.com/office/drawing/2014/main" id="{E69489FB-4D30-4608-A300-B6E8C44E75F7}"/>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Honolulu Academy of Arts</a:t>
            </a:r>
          </a:p>
        </p:txBody>
      </p:sp>
    </p:spTree>
    <p:extLst>
      <p:ext uri="{BB962C8B-B14F-4D97-AF65-F5344CB8AC3E}">
        <p14:creationId xmlns:p14="http://schemas.microsoft.com/office/powerpoint/2010/main" val="3258988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0" name="Zástupný symbol pro obsah 4" descr="Obsah obrázku loďka, voda, obloha, exteriér&#10;&#10;Popis vygenerován s velmi vysokou mírou spolehlivosti">
            <a:extLst>
              <a:ext uri="{FF2B5EF4-FFF2-40B4-BE49-F238E27FC236}">
                <a16:creationId xmlns:a16="http://schemas.microsoft.com/office/drawing/2014/main" id="{B338D783-2303-44B1-933D-079047196F44}"/>
              </a:ext>
            </a:extLst>
          </p:cNvPr>
          <p:cNvPicPr>
            <a:picLocks noChangeAspect="1"/>
          </p:cNvPicPr>
          <p:nvPr/>
        </p:nvPicPr>
        <p:blipFill rotWithShape="1">
          <a:blip r:embed="rId3">
            <a:extLst>
              <a:ext uri="{28A0092B-C50C-407E-A947-70E740481C1C}">
                <a14:useLocalDpi xmlns:a14="http://schemas.microsoft.com/office/drawing/2010/main" val="0"/>
              </a:ext>
            </a:extLst>
          </a:blip>
          <a:srcRect l="13097" r="3144"/>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7" name="Obrázek 6" descr="Obsah obrázku budova, exteriér, strom, vpředu&#10;&#10;Popis vygenerován s velmi vysokou mírou spolehlivosti">
            <a:extLst>
              <a:ext uri="{FF2B5EF4-FFF2-40B4-BE49-F238E27FC236}">
                <a16:creationId xmlns:a16="http://schemas.microsoft.com/office/drawing/2014/main" id="{0241B979-57FA-4D0E-8537-A8329A5A421A}"/>
              </a:ext>
            </a:extLst>
          </p:cNvPr>
          <p:cNvPicPr>
            <a:picLocks noChangeAspect="1"/>
          </p:cNvPicPr>
          <p:nvPr/>
        </p:nvPicPr>
        <p:blipFill rotWithShape="1">
          <a:blip r:embed="rId4">
            <a:extLst>
              <a:ext uri="{28A0092B-C50C-407E-A947-70E740481C1C}">
                <a14:useLocalDpi xmlns:a14="http://schemas.microsoft.com/office/drawing/2010/main" val="0"/>
              </a:ext>
            </a:extLst>
          </a:blip>
          <a:srcRect l="11071" r="16756"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6A59768C-E73A-47CC-A08C-0D0BEC23039D}"/>
              </a:ext>
            </a:extLst>
          </p:cNvPr>
          <p:cNvSpPr>
            <a:spLocks noGrp="1"/>
          </p:cNvSpPr>
          <p:nvPr>
            <p:ph type="title"/>
          </p:nvPr>
        </p:nvSpPr>
        <p:spPr>
          <a:xfrm>
            <a:off x="5459709" y="4050264"/>
            <a:ext cx="5700416" cy="1902128"/>
          </a:xfrm>
        </p:spPr>
        <p:txBody>
          <a:bodyPr vert="horz" lIns="91440" tIns="45720" rIns="91440" bIns="45720" rtlCol="0" anchor="b">
            <a:normAutofit/>
          </a:bodyPr>
          <a:lstStyle/>
          <a:p>
            <a:pPr algn="r">
              <a:lnSpc>
                <a:spcPct val="90000"/>
              </a:lnSpc>
            </a:pPr>
            <a:r>
              <a:rPr lang="en-US" dirty="0">
                <a:latin typeface="Segoe UI Light" panose="020B0502040204020203" pitchFamily="34" charset="0"/>
                <a:cs typeface="Segoe UI Light" panose="020B0502040204020203" pitchFamily="34" charset="0"/>
              </a:rPr>
              <a:t>Libraries and Museums</a:t>
            </a:r>
            <a:br>
              <a:rPr lang="en-US" sz="3200" dirty="0">
                <a:latin typeface="Segoe UI Light" panose="020B0502040204020203" pitchFamily="34" charset="0"/>
                <a:cs typeface="Segoe UI Light" panose="020B0502040204020203" pitchFamily="34" charset="0"/>
              </a:rPr>
            </a:br>
            <a:endParaRPr lang="en-US" sz="3200" dirty="0">
              <a:latin typeface="Segoe UI Light" panose="020B0502040204020203" pitchFamily="34" charset="0"/>
              <a:cs typeface="Segoe UI Light" panose="020B0502040204020203" pitchFamily="34" charset="0"/>
            </a:endParaRPr>
          </a:p>
        </p:txBody>
      </p:sp>
      <p:sp>
        <p:nvSpPr>
          <p:cNvPr id="12" name="Content Placeholder 11">
            <a:extLst>
              <a:ext uri="{FF2B5EF4-FFF2-40B4-BE49-F238E27FC236}">
                <a16:creationId xmlns:a16="http://schemas.microsoft.com/office/drawing/2014/main" id="{7829E3ED-D47B-45E2-AC87-B6478B5B6D5A}"/>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Hawaii Maritime Center</a:t>
            </a:r>
          </a:p>
        </p:txBody>
      </p:sp>
    </p:spTree>
    <p:extLst>
      <p:ext uri="{BB962C8B-B14F-4D97-AF65-F5344CB8AC3E}">
        <p14:creationId xmlns:p14="http://schemas.microsoft.com/office/powerpoint/2010/main" val="3953189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9" name="Obrázek 8" descr="Obsah obrázku tráva, obloha, hodiny, exteriér&#10;&#10;Popis vygenerován s velmi vysokou mírou spolehlivosti">
            <a:extLst>
              <a:ext uri="{FF2B5EF4-FFF2-40B4-BE49-F238E27FC236}">
                <a16:creationId xmlns:a16="http://schemas.microsoft.com/office/drawing/2014/main" id="{40F30E78-E2E2-495B-BC93-17CE48729BB9}"/>
              </a:ext>
            </a:extLst>
          </p:cNvPr>
          <p:cNvPicPr>
            <a:picLocks noChangeAspect="1"/>
          </p:cNvPicPr>
          <p:nvPr/>
        </p:nvPicPr>
        <p:blipFill rotWithShape="1">
          <a:blip r:embed="rId3">
            <a:extLst>
              <a:ext uri="{28A0092B-C50C-407E-A947-70E740481C1C}">
                <a14:useLocalDpi xmlns:a14="http://schemas.microsoft.com/office/drawing/2010/main" val="0"/>
              </a:ext>
            </a:extLst>
          </a:blip>
          <a:srcRect l="2729" r="4052" b="3"/>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12" name="Zástupný symbol pro obsah 4" descr="Obsah obrázku tráva, obloha, budova, hodiny&#10;&#10;Popis vygenerován s velmi vysokou mírou spolehlivosti">
            <a:extLst>
              <a:ext uri="{FF2B5EF4-FFF2-40B4-BE49-F238E27FC236}">
                <a16:creationId xmlns:a16="http://schemas.microsoft.com/office/drawing/2014/main" id="{282CF624-4BB4-45E4-8F0A-7319AF1D3C52}"/>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r="20919"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E1A16489-7F8B-479E-A923-79E32DA652D1}"/>
              </a:ext>
            </a:extLst>
          </p:cNvPr>
          <p:cNvSpPr>
            <a:spLocks noGrp="1"/>
          </p:cNvSpPr>
          <p:nvPr>
            <p:ph type="title"/>
          </p:nvPr>
        </p:nvSpPr>
        <p:spPr>
          <a:xfrm>
            <a:off x="5459709" y="5275384"/>
            <a:ext cx="5700416" cy="756139"/>
          </a:xfrm>
        </p:spPr>
        <p:txBody>
          <a:bodyPr vert="horz" lIns="91440" tIns="45720" rIns="91440" bIns="45720" rtlCol="0" anchor="b">
            <a:normAutofit fontScale="90000"/>
          </a:bodyPr>
          <a:lstStyle/>
          <a:p>
            <a:pPr algn="r"/>
            <a:r>
              <a:rPr lang="en-US" sz="4000" dirty="0">
                <a:latin typeface="Segoe UI Light" panose="020B0502040204020203" pitchFamily="34" charset="0"/>
                <a:cs typeface="Segoe UI Light" panose="020B0502040204020203" pitchFamily="34" charset="0"/>
              </a:rPr>
              <a:t>Libraries and Museums</a:t>
            </a:r>
            <a:br>
              <a:rPr lang="en-US" sz="4000" dirty="0"/>
            </a:br>
            <a:endParaRPr lang="en-US" sz="4000" dirty="0"/>
          </a:p>
        </p:txBody>
      </p:sp>
      <p:sp>
        <p:nvSpPr>
          <p:cNvPr id="14" name="Content Placeholder 13">
            <a:extLst>
              <a:ext uri="{FF2B5EF4-FFF2-40B4-BE49-F238E27FC236}">
                <a16:creationId xmlns:a16="http://schemas.microsoft.com/office/drawing/2014/main" id="{C5413EEA-CE72-4CA8-84C3-74EC04A199FE}"/>
              </a:ext>
            </a:extLst>
          </p:cNvPr>
          <p:cNvSpPr>
            <a:spLocks noGrp="1"/>
          </p:cNvSpPr>
          <p:nvPr>
            <p:ph idx="1"/>
          </p:nvPr>
        </p:nvSpPr>
        <p:spPr>
          <a:xfrm>
            <a:off x="5459709" y="5463122"/>
            <a:ext cx="5700416" cy="404277"/>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Judiciary History Center</a:t>
            </a:r>
          </a:p>
        </p:txBody>
      </p:sp>
    </p:spTree>
    <p:extLst>
      <p:ext uri="{BB962C8B-B14F-4D97-AF65-F5344CB8AC3E}">
        <p14:creationId xmlns:p14="http://schemas.microsoft.com/office/powerpoint/2010/main" val="2087190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80" name="Zástupný symbol pro obsah 8" descr="Obsah obrázku strom, tráva, exteriér, podepsat&#10;&#10;Popis vygenerován s velmi vysokou mírou spolehlivosti">
            <a:extLst>
              <a:ext uri="{FF2B5EF4-FFF2-40B4-BE49-F238E27FC236}">
                <a16:creationId xmlns:a16="http://schemas.microsoft.com/office/drawing/2014/main" id="{35A3FBDA-8E0A-4F7A-8F47-A0F38D745E8D}"/>
              </a:ext>
            </a:extLst>
          </p:cNvPr>
          <p:cNvPicPr>
            <a:picLocks noChangeAspect="1"/>
          </p:cNvPicPr>
          <p:nvPr/>
        </p:nvPicPr>
        <p:blipFill rotWithShape="1">
          <a:blip r:embed="rId3">
            <a:extLst>
              <a:ext uri="{28A0092B-C50C-407E-A947-70E740481C1C}">
                <a14:useLocalDpi xmlns:a14="http://schemas.microsoft.com/office/drawing/2010/main" val="0"/>
              </a:ext>
            </a:extLst>
          </a:blip>
          <a:srcRect t="1918" r="-2" b="2965"/>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13" name="Obrázek 12" descr="Obsah obrázku tráva, exteriér, dům, strom&#10;&#10;Popis vygenerován s velmi vysokou mírou spolehlivosti">
            <a:extLst>
              <a:ext uri="{FF2B5EF4-FFF2-40B4-BE49-F238E27FC236}">
                <a16:creationId xmlns:a16="http://schemas.microsoft.com/office/drawing/2014/main" id="{DF2104FB-946E-4004-BF07-1B9D53239E0A}"/>
              </a:ext>
            </a:extLst>
          </p:cNvPr>
          <p:cNvPicPr>
            <a:picLocks noChangeAspect="1"/>
          </p:cNvPicPr>
          <p:nvPr/>
        </p:nvPicPr>
        <p:blipFill rotWithShape="1">
          <a:blip r:embed="rId4">
            <a:extLst>
              <a:ext uri="{28A0092B-C50C-407E-A947-70E740481C1C}">
                <a14:useLocalDpi xmlns:a14="http://schemas.microsoft.com/office/drawing/2010/main" val="0"/>
              </a:ext>
            </a:extLst>
          </a:blip>
          <a:srcRect l="22617" r="13628" b="-2"/>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E749D40C-EEFC-4BA1-9FDD-FBFB1016F829}"/>
              </a:ext>
            </a:extLst>
          </p:cNvPr>
          <p:cNvSpPr>
            <a:spLocks noGrp="1"/>
          </p:cNvSpPr>
          <p:nvPr>
            <p:ph type="title"/>
          </p:nvPr>
        </p:nvSpPr>
        <p:spPr>
          <a:xfrm>
            <a:off x="5459709" y="4589584"/>
            <a:ext cx="5700416" cy="1494693"/>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Libraries and Museums</a:t>
            </a:r>
            <a:br>
              <a:rPr lang="en-US" sz="4000" dirty="0"/>
            </a:br>
            <a:endParaRPr lang="en-US" sz="4000" dirty="0"/>
          </a:p>
        </p:txBody>
      </p:sp>
      <p:sp>
        <p:nvSpPr>
          <p:cNvPr id="182" name="Content Placeholder 181">
            <a:extLst>
              <a:ext uri="{FF2B5EF4-FFF2-40B4-BE49-F238E27FC236}">
                <a16:creationId xmlns:a16="http://schemas.microsoft.com/office/drawing/2014/main" id="{1AA2B873-567B-4DB1-A88F-471C4A864DE8}"/>
              </a:ext>
            </a:extLst>
          </p:cNvPr>
          <p:cNvSpPr>
            <a:spLocks noGrp="1"/>
          </p:cNvSpPr>
          <p:nvPr>
            <p:ph idx="1"/>
          </p:nvPr>
        </p:nvSpPr>
        <p:spPr>
          <a:xfrm>
            <a:off x="5459709" y="5468815"/>
            <a:ext cx="5700416" cy="398584"/>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Mission Houses Museum</a:t>
            </a:r>
          </a:p>
        </p:txBody>
      </p:sp>
    </p:spTree>
    <p:extLst>
      <p:ext uri="{BB962C8B-B14F-4D97-AF65-F5344CB8AC3E}">
        <p14:creationId xmlns:p14="http://schemas.microsoft.com/office/powerpoint/2010/main" val="1856458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5" name="Obrázek 4" descr="Obsah obrázku strom, exteriér, obloha, silnice&#10;&#10;Popis vygenerován s velmi vysokou mírou spolehlivosti">
            <a:extLst>
              <a:ext uri="{FF2B5EF4-FFF2-40B4-BE49-F238E27FC236}">
                <a16:creationId xmlns:a16="http://schemas.microsoft.com/office/drawing/2014/main" id="{DF36302C-804E-4346-B92E-AD82EB817AD4}"/>
              </a:ext>
            </a:extLst>
          </p:cNvPr>
          <p:cNvPicPr>
            <a:picLocks noChangeAspect="1"/>
          </p:cNvPicPr>
          <p:nvPr/>
        </p:nvPicPr>
        <p:blipFill rotWithShape="1">
          <a:blip r:embed="rId3">
            <a:extLst>
              <a:ext uri="{28A0092B-C50C-407E-A947-70E740481C1C}">
                <a14:useLocalDpi xmlns:a14="http://schemas.microsoft.com/office/drawing/2010/main" val="0"/>
              </a:ext>
            </a:extLst>
          </a:blip>
          <a:srcRect l="1853" r="4579" b="3"/>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11" name="Obrázek 10" descr="Obsah obrázku dort, strom, interiér, barevné&#10;&#10;Popis vygenerován s vysokou mírou spolehlivosti">
            <a:extLst>
              <a:ext uri="{FF2B5EF4-FFF2-40B4-BE49-F238E27FC236}">
                <a16:creationId xmlns:a16="http://schemas.microsoft.com/office/drawing/2014/main" id="{FD6C32BD-7B75-4CE5-AB51-A55F36FF7700}"/>
              </a:ext>
            </a:extLst>
          </p:cNvPr>
          <p:cNvPicPr>
            <a:picLocks noChangeAspect="1"/>
          </p:cNvPicPr>
          <p:nvPr/>
        </p:nvPicPr>
        <p:blipFill rotWithShape="1">
          <a:blip r:embed="rId4">
            <a:extLst>
              <a:ext uri="{28A0092B-C50C-407E-A947-70E740481C1C}">
                <a14:useLocalDpi xmlns:a14="http://schemas.microsoft.com/office/drawing/2010/main" val="0"/>
              </a:ext>
            </a:extLst>
          </a:blip>
          <a:srcRect l="20861" r="2155" b="2"/>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D9D2EBCB-92BE-478E-B4CC-ABB4B037CA95}"/>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Holidays and Festivals</a:t>
            </a:r>
          </a:p>
        </p:txBody>
      </p:sp>
      <p:sp>
        <p:nvSpPr>
          <p:cNvPr id="3" name="Zástupný symbol pro obsah 2">
            <a:extLst>
              <a:ext uri="{FF2B5EF4-FFF2-40B4-BE49-F238E27FC236}">
                <a16:creationId xmlns:a16="http://schemas.microsoft.com/office/drawing/2014/main" id="{3C0C9924-A2A3-4EED-841A-90B8495C902C}"/>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Aloha</a:t>
            </a:r>
            <a:r>
              <a:rPr lang="en-US" cap="all" dirty="0"/>
              <a:t> </a:t>
            </a:r>
            <a:r>
              <a:rPr lang="en-US" cap="all" dirty="0">
                <a:latin typeface="Segoe UI Light" panose="020B0502040204020203" pitchFamily="34" charset="0"/>
                <a:cs typeface="Segoe UI Light" panose="020B0502040204020203" pitchFamily="34" charset="0"/>
              </a:rPr>
              <a:t>Week</a:t>
            </a:r>
          </a:p>
        </p:txBody>
      </p:sp>
    </p:spTree>
    <p:extLst>
      <p:ext uri="{BB962C8B-B14F-4D97-AF65-F5344CB8AC3E}">
        <p14:creationId xmlns:p14="http://schemas.microsoft.com/office/powerpoint/2010/main" val="3836323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exteriér, voda, budova, obloha&#10;&#10;Popis vygenerován s velmi vysokou mírou spolehlivosti">
            <a:extLst>
              <a:ext uri="{FF2B5EF4-FFF2-40B4-BE49-F238E27FC236}">
                <a16:creationId xmlns:a16="http://schemas.microsoft.com/office/drawing/2014/main" id="{480F8DC1-0042-4469-B5E6-888A4F57D4E4}"/>
              </a:ext>
            </a:extLst>
          </p:cNvPr>
          <p:cNvPicPr>
            <a:picLocks noChangeAspect="1"/>
          </p:cNvPicPr>
          <p:nvPr/>
        </p:nvPicPr>
        <p:blipFill rotWithShape="1">
          <a:blip r:embed="rId3">
            <a:extLst>
              <a:ext uri="{28A0092B-C50C-407E-A947-70E740481C1C}">
                <a14:useLocalDpi xmlns:a14="http://schemas.microsoft.com/office/drawing/2010/main" val="0"/>
              </a:ext>
            </a:extLst>
          </a:blip>
          <a:srcRect l="18480" r="2667" b="-1"/>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5" name="Obrázek 4" descr="Obsah obrázku obloha, exteriér, voda, hodiny&#10;&#10;Popis vygenerován s velmi vysokou mírou spolehlivosti">
            <a:extLst>
              <a:ext uri="{FF2B5EF4-FFF2-40B4-BE49-F238E27FC236}">
                <a16:creationId xmlns:a16="http://schemas.microsoft.com/office/drawing/2014/main" id="{898E6A05-E934-4659-97F6-61A6B07DF502}"/>
              </a:ext>
            </a:extLst>
          </p:cNvPr>
          <p:cNvPicPr>
            <a:picLocks noChangeAspect="1"/>
          </p:cNvPicPr>
          <p:nvPr/>
        </p:nvPicPr>
        <p:blipFill rotWithShape="1">
          <a:blip r:embed="rId4">
            <a:extLst>
              <a:ext uri="{28A0092B-C50C-407E-A947-70E740481C1C}">
                <a14:useLocalDpi xmlns:a14="http://schemas.microsoft.com/office/drawing/2010/main" val="0"/>
              </a:ext>
            </a:extLst>
          </a:blip>
          <a:srcRect t="17847" r="3" b="4218"/>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B348AF70-49B5-41B2-8792-85A6DB81A3F9}"/>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Tourist attractions</a:t>
            </a:r>
          </a:p>
        </p:txBody>
      </p:sp>
      <p:sp>
        <p:nvSpPr>
          <p:cNvPr id="3" name="Zástupný symbol pro obsah 2">
            <a:extLst>
              <a:ext uri="{FF2B5EF4-FFF2-40B4-BE49-F238E27FC236}">
                <a16:creationId xmlns:a16="http://schemas.microsoft.com/office/drawing/2014/main" id="{88CFAEDB-4016-4025-840E-F0F5E7DCDF77}"/>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Aloha Tower</a:t>
            </a:r>
          </a:p>
        </p:txBody>
      </p:sp>
    </p:spTree>
    <p:extLst>
      <p:ext uri="{BB962C8B-B14F-4D97-AF65-F5344CB8AC3E}">
        <p14:creationId xmlns:p14="http://schemas.microsoft.com/office/powerpoint/2010/main" val="2404459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obloha, příroda, exteriér, voda&#10;&#10;Popis vygenerován s velmi vysokou mírou spolehlivosti">
            <a:extLst>
              <a:ext uri="{FF2B5EF4-FFF2-40B4-BE49-F238E27FC236}">
                <a16:creationId xmlns:a16="http://schemas.microsoft.com/office/drawing/2014/main" id="{9DFE6F1F-866A-498F-9F79-E36DD493216C}"/>
              </a:ext>
            </a:extLst>
          </p:cNvPr>
          <p:cNvPicPr>
            <a:picLocks noChangeAspect="1"/>
          </p:cNvPicPr>
          <p:nvPr/>
        </p:nvPicPr>
        <p:blipFill rotWithShape="1">
          <a:blip r:embed="rId3">
            <a:extLst>
              <a:ext uri="{28A0092B-C50C-407E-A947-70E740481C1C}">
                <a14:useLocalDpi xmlns:a14="http://schemas.microsoft.com/office/drawing/2010/main" val="0"/>
              </a:ext>
            </a:extLst>
          </a:blip>
          <a:srcRect r="8838" b="4"/>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pic>
        <p:nvPicPr>
          <p:cNvPr id="5" name="Obrázek 4" descr="Obsah obrázku voda, příroda, obloha&#10;&#10;Popis vygenerován s velmi vysokou mírou spolehlivosti">
            <a:extLst>
              <a:ext uri="{FF2B5EF4-FFF2-40B4-BE49-F238E27FC236}">
                <a16:creationId xmlns:a16="http://schemas.microsoft.com/office/drawing/2014/main" id="{D375F6CD-72AA-48DF-9F2D-F3E214A8D99C}"/>
              </a:ext>
            </a:extLst>
          </p:cNvPr>
          <p:cNvPicPr>
            <a:picLocks noChangeAspect="1"/>
          </p:cNvPicPr>
          <p:nvPr/>
        </p:nvPicPr>
        <p:blipFill rotWithShape="1">
          <a:blip r:embed="rId4">
            <a:extLst>
              <a:ext uri="{28A0092B-C50C-407E-A947-70E740481C1C}">
                <a14:useLocalDpi xmlns:a14="http://schemas.microsoft.com/office/drawing/2010/main" val="0"/>
              </a:ext>
            </a:extLst>
          </a:blip>
          <a:srcRect t="31921" r="1" b="5544"/>
          <a:stretch/>
        </p:blipFill>
        <p:spPr>
          <a:xfrm>
            <a:off x="8055588" y="-3863"/>
            <a:ext cx="4132754" cy="3445946"/>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
        <p:nvSpPr>
          <p:cNvPr id="2" name="Nadpis 1">
            <a:extLst>
              <a:ext uri="{FF2B5EF4-FFF2-40B4-BE49-F238E27FC236}">
                <a16:creationId xmlns:a16="http://schemas.microsoft.com/office/drawing/2014/main" id="{C7B21E24-9AE1-4F74-9BAD-256511A0E686}"/>
              </a:ext>
            </a:extLst>
          </p:cNvPr>
          <p:cNvSpPr>
            <a:spLocks noGrp="1"/>
          </p:cNvSpPr>
          <p:nvPr>
            <p:ph type="title"/>
          </p:nvPr>
        </p:nvSpPr>
        <p:spPr>
          <a:xfrm>
            <a:off x="685801" y="609600"/>
            <a:ext cx="6143423" cy="1456267"/>
          </a:xfrm>
        </p:spPr>
        <p:txBody>
          <a:bodyPr>
            <a:normAutofit/>
          </a:bodyPr>
          <a:lstStyle/>
          <a:p>
            <a:r>
              <a:rPr lang="cs-CZ" dirty="0" err="1">
                <a:latin typeface="Segoe UI Light" panose="020B0502040204020203" pitchFamily="34" charset="0"/>
                <a:cs typeface="Segoe UI Light" panose="020B0502040204020203" pitchFamily="34" charset="0"/>
              </a:rPr>
              <a:t>Basics</a:t>
            </a:r>
            <a:r>
              <a:rPr lang="cs-CZ" dirty="0">
                <a:latin typeface="Segoe UI Light" panose="020B0502040204020203" pitchFamily="34" charset="0"/>
                <a:cs typeface="Segoe UI Light" panose="020B0502040204020203" pitchFamily="34" charset="0"/>
              </a:rPr>
              <a:t> </a:t>
            </a:r>
            <a:r>
              <a:rPr lang="cs-CZ" dirty="0" err="1">
                <a:latin typeface="Segoe UI Light" panose="020B0502040204020203" pitchFamily="34" charset="0"/>
                <a:cs typeface="Segoe UI Light" panose="020B0502040204020203" pitchFamily="34" charset="0"/>
              </a:rPr>
              <a:t>information</a:t>
            </a:r>
            <a:endParaRPr lang="cs-CZ" dirty="0">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65CF5F96-87AC-4702-BA1F-2B8AB60967E8}"/>
              </a:ext>
            </a:extLst>
          </p:cNvPr>
          <p:cNvSpPr>
            <a:spLocks noGrp="1"/>
          </p:cNvSpPr>
          <p:nvPr>
            <p:ph idx="1"/>
          </p:nvPr>
        </p:nvSpPr>
        <p:spPr>
          <a:xfrm>
            <a:off x="685801" y="2142067"/>
            <a:ext cx="6143423" cy="3649133"/>
          </a:xfrm>
        </p:spPr>
        <p:txBody>
          <a:bodyPr>
            <a:normAutofit/>
          </a:bodyPr>
          <a:lstStyle/>
          <a:p>
            <a:r>
              <a:rPr lang="en-US">
                <a:latin typeface="Segoe UI Light" panose="020B0502040204020203" pitchFamily="34" charset="0"/>
                <a:cs typeface="Segoe UI Light" panose="020B0502040204020203" pitchFamily="34" charset="0"/>
              </a:rPr>
              <a:t>capital and largest city of the U.S. state of Hawaii</a:t>
            </a:r>
            <a:endParaRPr lang="cs-CZ">
              <a:latin typeface="Segoe UI Light" panose="020B0502040204020203" pitchFamily="34" charset="0"/>
              <a:cs typeface="Segoe UI Light" panose="020B0502040204020203" pitchFamily="34" charset="0"/>
            </a:endParaRPr>
          </a:p>
          <a:p>
            <a:r>
              <a:rPr lang="en-US">
                <a:latin typeface="Segoe UI Light" panose="020B0502040204020203" pitchFamily="34" charset="0"/>
                <a:cs typeface="Segoe UI Light" panose="020B0502040204020203" pitchFamily="34" charset="0"/>
              </a:rPr>
              <a:t>Population: 377</a:t>
            </a:r>
            <a:r>
              <a:rPr lang="cs-CZ">
                <a:latin typeface="Segoe UI Light" panose="020B0502040204020203" pitchFamily="34" charset="0"/>
                <a:cs typeface="Segoe UI Light" panose="020B0502040204020203" pitchFamily="34" charset="0"/>
              </a:rPr>
              <a:t> </a:t>
            </a:r>
            <a:r>
              <a:rPr lang="en-US">
                <a:latin typeface="Segoe UI Light" panose="020B0502040204020203" pitchFamily="34" charset="0"/>
                <a:cs typeface="Segoe UI Light" panose="020B0502040204020203" pitchFamily="34" charset="0"/>
              </a:rPr>
              <a:t>050</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people</a:t>
            </a:r>
            <a:endParaRPr lang="en-US">
              <a:latin typeface="Segoe UI Light" panose="020B0502040204020203" pitchFamily="34" charset="0"/>
              <a:cs typeface="Segoe UI Light" panose="020B0502040204020203" pitchFamily="34" charset="0"/>
            </a:endParaRPr>
          </a:p>
          <a:p>
            <a:r>
              <a:rPr lang="en-US">
                <a:latin typeface="Segoe UI Light" panose="020B0502040204020203" pitchFamily="34" charset="0"/>
                <a:cs typeface="Segoe UI Light" panose="020B0502040204020203" pitchFamily="34" charset="0"/>
              </a:rPr>
              <a:t>Area: 1,540 </a:t>
            </a:r>
            <a:r>
              <a:rPr lang="en-US" err="1">
                <a:latin typeface="Segoe UI Light" panose="020B0502040204020203" pitchFamily="34" charset="0"/>
                <a:cs typeface="Segoe UI Light" panose="020B0502040204020203" pitchFamily="34" charset="0"/>
              </a:rPr>
              <a:t>sq</a:t>
            </a:r>
            <a:r>
              <a:rPr lang="en-US">
                <a:latin typeface="Segoe UI Light" panose="020B0502040204020203" pitchFamily="34" charset="0"/>
                <a:cs typeface="Segoe UI Light" panose="020B0502040204020203" pitchFamily="34" charset="0"/>
              </a:rPr>
              <a:t> km</a:t>
            </a:r>
            <a:endParaRPr lang="cs-CZ">
              <a:latin typeface="Segoe UI Light" panose="020B0502040204020203" pitchFamily="34" charset="0"/>
              <a:cs typeface="Segoe UI Light" panose="020B0502040204020203" pitchFamily="34" charset="0"/>
            </a:endParaRPr>
          </a:p>
          <a:p>
            <a:r>
              <a:rPr lang="en-US">
                <a:latin typeface="Segoe UI Light" panose="020B0502040204020203" pitchFamily="34" charset="0"/>
                <a:cs typeface="Segoe UI Light" panose="020B0502040204020203" pitchFamily="34" charset="0"/>
              </a:rPr>
              <a:t>Government: Mayor and nine-member city council</a:t>
            </a:r>
            <a:endParaRPr lang="cs-CZ">
              <a:latin typeface="Segoe UI Light" panose="020B0502040204020203" pitchFamily="34" charset="0"/>
              <a:cs typeface="Segoe UI Light" panose="020B0502040204020203" pitchFamily="34" charset="0"/>
            </a:endParaRPr>
          </a:p>
          <a:p>
            <a:r>
              <a:rPr lang="en-US">
                <a:latin typeface="Segoe UI Light" panose="020B0502040204020203" pitchFamily="34" charset="0"/>
                <a:cs typeface="Segoe UI Light" panose="020B0502040204020203" pitchFamily="34" charset="0"/>
              </a:rPr>
              <a:t>Flag: Honolulu does not fly a city flag</a:t>
            </a:r>
          </a:p>
          <a:p>
            <a:r>
              <a:rPr lang="cs-CZ" err="1">
                <a:latin typeface="Segoe UI Light" panose="020B0502040204020203" pitchFamily="34" charset="0"/>
                <a:cs typeface="Segoe UI Light" panose="020B0502040204020203" pitchFamily="34" charset="0"/>
              </a:rPr>
              <a:t>Nickname</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The</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Gathering</a:t>
            </a:r>
            <a:r>
              <a:rPr lang="cs-CZ">
                <a:latin typeface="Segoe UI Light" panose="020B0502040204020203" pitchFamily="34" charset="0"/>
                <a:cs typeface="Segoe UI Light" panose="020B0502040204020203" pitchFamily="34" charset="0"/>
              </a:rPr>
              <a:t> Place</a:t>
            </a:r>
          </a:p>
          <a:p>
            <a:r>
              <a:rPr lang="cs-CZ">
                <a:latin typeface="Segoe UI Light" panose="020B0502040204020203" pitchFamily="34" charset="0"/>
                <a:cs typeface="Segoe UI Light" panose="020B0502040204020203" pitchFamily="34" charset="0"/>
              </a:rPr>
              <a:t>Island </a:t>
            </a:r>
            <a:r>
              <a:rPr lang="cs-CZ" err="1">
                <a:latin typeface="Segoe UI Light" panose="020B0502040204020203" pitchFamily="34" charset="0"/>
                <a:cs typeface="Segoe UI Light" panose="020B0502040204020203" pitchFamily="34" charset="0"/>
              </a:rPr>
              <a:t>Flower</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Ilima</a:t>
            </a:r>
            <a:endParaRPr lang="cs-CZ">
              <a:latin typeface="Segoe UI Light" panose="020B0502040204020203" pitchFamily="34" charset="0"/>
              <a:cs typeface="Segoe UI Light" panose="020B0502040204020203" pitchFamily="34" charset="0"/>
            </a:endParaRPr>
          </a:p>
          <a:p>
            <a:endParaRPr lang="cs-CZ"/>
          </a:p>
        </p:txBody>
      </p:sp>
    </p:spTree>
    <p:extLst>
      <p:ext uri="{BB962C8B-B14F-4D97-AF65-F5344CB8AC3E}">
        <p14:creationId xmlns:p14="http://schemas.microsoft.com/office/powerpoint/2010/main" val="1610461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5" name="Obrázek 4" descr="Obsah obrázku voda, exteriér, příroda, tráva&#10;&#10;Popis vygenerován s velmi vysokou mírou spolehlivosti">
            <a:extLst>
              <a:ext uri="{FF2B5EF4-FFF2-40B4-BE49-F238E27FC236}">
                <a16:creationId xmlns:a16="http://schemas.microsoft.com/office/drawing/2014/main" id="{3A5CB833-2637-44C8-AF4B-941C1837BB72}"/>
              </a:ext>
            </a:extLst>
          </p:cNvPr>
          <p:cNvPicPr>
            <a:picLocks noChangeAspect="1"/>
          </p:cNvPicPr>
          <p:nvPr/>
        </p:nvPicPr>
        <p:blipFill rotWithShape="1">
          <a:blip r:embed="rId3">
            <a:extLst>
              <a:ext uri="{28A0092B-C50C-407E-A947-70E740481C1C}">
                <a14:useLocalDpi xmlns:a14="http://schemas.microsoft.com/office/drawing/2010/main" val="0"/>
              </a:ext>
            </a:extLst>
          </a:blip>
          <a:srcRect l="15286" r="28993" b="2"/>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7" name="Obrázek 6" descr="Obsah obrázku voda, exteriér, příroda, loďka&#10;&#10;Popis vygenerován s velmi vysokou mírou spolehlivosti">
            <a:extLst>
              <a:ext uri="{FF2B5EF4-FFF2-40B4-BE49-F238E27FC236}">
                <a16:creationId xmlns:a16="http://schemas.microsoft.com/office/drawing/2014/main" id="{F31CE0DD-D47A-42E0-82AD-92888AA0E319}"/>
              </a:ext>
            </a:extLst>
          </p:cNvPr>
          <p:cNvPicPr>
            <a:picLocks noChangeAspect="1"/>
          </p:cNvPicPr>
          <p:nvPr/>
        </p:nvPicPr>
        <p:blipFill rotWithShape="1">
          <a:blip r:embed="rId4">
            <a:extLst>
              <a:ext uri="{28A0092B-C50C-407E-A947-70E740481C1C}">
                <a14:useLocalDpi xmlns:a14="http://schemas.microsoft.com/office/drawing/2010/main" val="0"/>
              </a:ext>
            </a:extLst>
          </a:blip>
          <a:srcRect l="8546" r="27459"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7832DC5C-4ACB-4E6F-A84A-EEA3A288030E}"/>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Tourist attractions</a:t>
            </a:r>
          </a:p>
        </p:txBody>
      </p:sp>
      <p:sp>
        <p:nvSpPr>
          <p:cNvPr id="3" name="Zástupný symbol pro obsah 2">
            <a:extLst>
              <a:ext uri="{FF2B5EF4-FFF2-40B4-BE49-F238E27FC236}">
                <a16:creationId xmlns:a16="http://schemas.microsoft.com/office/drawing/2014/main" id="{9D353A1A-3BA3-4563-8BF3-4724C793ABE7}"/>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err="1">
                <a:latin typeface="Segoe UI Light" panose="020B0502040204020203" pitchFamily="34" charset="0"/>
                <a:cs typeface="Segoe UI Light" panose="020B0502040204020203" pitchFamily="34" charset="0"/>
              </a:rPr>
              <a:t>Hanauma</a:t>
            </a:r>
            <a:r>
              <a:rPr lang="en-US" cap="all" dirty="0">
                <a:latin typeface="Segoe UI Light" panose="020B0502040204020203" pitchFamily="34" charset="0"/>
                <a:cs typeface="Segoe UI Light" panose="020B0502040204020203" pitchFamily="34" charset="0"/>
              </a:rPr>
              <a:t> Bay</a:t>
            </a:r>
          </a:p>
        </p:txBody>
      </p:sp>
    </p:spTree>
    <p:extLst>
      <p:ext uri="{BB962C8B-B14F-4D97-AF65-F5344CB8AC3E}">
        <p14:creationId xmlns:p14="http://schemas.microsoft.com/office/powerpoint/2010/main" val="3305023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5" name="Obrázek 4" descr="Obsah obrázku strom, obloha, exteriér, budova&#10;&#10;Popis vygenerován s velmi vysokou mírou spolehlivosti">
            <a:extLst>
              <a:ext uri="{FF2B5EF4-FFF2-40B4-BE49-F238E27FC236}">
                <a16:creationId xmlns:a16="http://schemas.microsoft.com/office/drawing/2014/main" id="{DD3326F8-4F48-44D8-A548-156A0012B818}"/>
              </a:ext>
            </a:extLst>
          </p:cNvPr>
          <p:cNvPicPr>
            <a:picLocks noChangeAspect="1"/>
          </p:cNvPicPr>
          <p:nvPr/>
        </p:nvPicPr>
        <p:blipFill rotWithShape="1">
          <a:blip r:embed="rId3">
            <a:extLst>
              <a:ext uri="{28A0092B-C50C-407E-A947-70E740481C1C}">
                <a14:useLocalDpi xmlns:a14="http://schemas.microsoft.com/office/drawing/2010/main" val="0"/>
              </a:ext>
            </a:extLst>
          </a:blip>
          <a:srcRect l="6282" r="14865" b="-1"/>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7" name="Obrázek 6">
            <a:extLst>
              <a:ext uri="{FF2B5EF4-FFF2-40B4-BE49-F238E27FC236}">
                <a16:creationId xmlns:a16="http://schemas.microsoft.com/office/drawing/2014/main" id="{E7BC3D38-C945-4AA0-B0BC-5DA4F62C988C}"/>
              </a:ext>
            </a:extLst>
          </p:cNvPr>
          <p:cNvPicPr>
            <a:picLocks noChangeAspect="1"/>
          </p:cNvPicPr>
          <p:nvPr/>
        </p:nvPicPr>
        <p:blipFill rotWithShape="1">
          <a:blip r:embed="rId4">
            <a:extLst>
              <a:ext uri="{28A0092B-C50C-407E-A947-70E740481C1C}">
                <a14:useLocalDpi xmlns:a14="http://schemas.microsoft.com/office/drawing/2010/main" val="0"/>
              </a:ext>
            </a:extLst>
          </a:blip>
          <a:srcRect l="23773" r="20894"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DD409D32-4A48-44C9-95F0-C31F00CAF3C4}"/>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Tourist Attractions</a:t>
            </a:r>
          </a:p>
        </p:txBody>
      </p:sp>
      <p:sp>
        <p:nvSpPr>
          <p:cNvPr id="3" name="Zástupný symbol pro obsah 2">
            <a:extLst>
              <a:ext uri="{FF2B5EF4-FFF2-40B4-BE49-F238E27FC236}">
                <a16:creationId xmlns:a16="http://schemas.microsoft.com/office/drawing/2014/main" id="{3B337468-82C6-43A9-B494-3934F579478F}"/>
              </a:ext>
            </a:extLst>
          </p:cNvPr>
          <p:cNvSpPr>
            <a:spLocks noGrp="1"/>
          </p:cNvSpPr>
          <p:nvPr>
            <p:ph idx="1"/>
          </p:nvPr>
        </p:nvSpPr>
        <p:spPr>
          <a:xfrm>
            <a:off x="5459709" y="5466298"/>
            <a:ext cx="5700416" cy="401101"/>
          </a:xfrm>
        </p:spPr>
        <p:txBody>
          <a:bodyPr vert="horz" lIns="91440" tIns="45720" rIns="91440" bIns="45720" rtlCol="0" anchor="t">
            <a:normAutofit/>
          </a:bodyPr>
          <a:lstStyle/>
          <a:p>
            <a:pPr marL="0" indent="0" algn="r">
              <a:buNone/>
            </a:pPr>
            <a:r>
              <a:rPr lang="en-US" cap="all" dirty="0">
                <a:latin typeface="Segoe UI Light" panose="020B0502040204020203" pitchFamily="34" charset="0"/>
                <a:cs typeface="Segoe UI Light" panose="020B0502040204020203" pitchFamily="34" charset="0"/>
              </a:rPr>
              <a:t>Honolulu Zoo</a:t>
            </a:r>
          </a:p>
        </p:txBody>
      </p:sp>
    </p:spTree>
    <p:extLst>
      <p:ext uri="{BB962C8B-B14F-4D97-AF65-F5344CB8AC3E}">
        <p14:creationId xmlns:p14="http://schemas.microsoft.com/office/powerpoint/2010/main" val="4272043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obloha, voda, exteriér, hora&#10;&#10;Popis vygenerován s velmi vysokou mírou spolehlivosti">
            <a:extLst>
              <a:ext uri="{FF2B5EF4-FFF2-40B4-BE49-F238E27FC236}">
                <a16:creationId xmlns:a16="http://schemas.microsoft.com/office/drawing/2014/main" id="{3358E3D9-C963-41F8-8948-54DC245EC78B}"/>
              </a:ext>
            </a:extLst>
          </p:cNvPr>
          <p:cNvPicPr>
            <a:picLocks noChangeAspect="1"/>
          </p:cNvPicPr>
          <p:nvPr/>
        </p:nvPicPr>
        <p:blipFill rotWithShape="1">
          <a:blip r:embed="rId3">
            <a:extLst>
              <a:ext uri="{28A0092B-C50C-407E-A947-70E740481C1C}">
                <a14:useLocalDpi xmlns:a14="http://schemas.microsoft.com/office/drawing/2010/main" val="0"/>
              </a:ext>
            </a:extLst>
          </a:blip>
          <a:srcRect l="40408" r="7023" b="-1"/>
          <a:stretch/>
        </p:blipFill>
        <p:spPr>
          <a:xfrm>
            <a:off x="6080591" y="-2008"/>
            <a:ext cx="4787317" cy="3415082"/>
          </a:xfrm>
          <a:custGeom>
            <a:avLst/>
            <a:gdLst>
              <a:gd name="connsiteX0" fmla="*/ 211873 w 4411344"/>
              <a:gd name="connsiteY0" fmla="*/ 0 h 3146878"/>
              <a:gd name="connsiteX1" fmla="*/ 4199471 w 4411344"/>
              <a:gd name="connsiteY1" fmla="*/ 0 h 3146878"/>
              <a:gd name="connsiteX2" fmla="*/ 4205314 w 4411344"/>
              <a:gd name="connsiteY2" fmla="*/ 11242 h 3146878"/>
              <a:gd name="connsiteX3" fmla="*/ 4411344 w 4411344"/>
              <a:gd name="connsiteY3" fmla="*/ 943304 h 3146878"/>
              <a:gd name="connsiteX4" fmla="*/ 2431189 w 4411344"/>
              <a:gd name="connsiteY4" fmla="*/ 3137588 h 3146878"/>
              <a:gd name="connsiteX5" fmla="*/ 2247220 w 4411344"/>
              <a:gd name="connsiteY5" fmla="*/ 3146878 h 3146878"/>
              <a:gd name="connsiteX6" fmla="*/ 2164124 w 4411344"/>
              <a:gd name="connsiteY6" fmla="*/ 3146878 h 3146878"/>
              <a:gd name="connsiteX7" fmla="*/ 1980155 w 4411344"/>
              <a:gd name="connsiteY7" fmla="*/ 3137588 h 3146878"/>
              <a:gd name="connsiteX8" fmla="*/ 0 w 4411344"/>
              <a:gd name="connsiteY8" fmla="*/ 943304 h 3146878"/>
              <a:gd name="connsiteX9" fmla="*/ 206030 w 4411344"/>
              <a:gd name="connsiteY9" fmla="*/ 11242 h 31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1344" h="3146878">
                <a:moveTo>
                  <a:pt x="211873" y="0"/>
                </a:moveTo>
                <a:lnTo>
                  <a:pt x="4199471" y="0"/>
                </a:lnTo>
                <a:lnTo>
                  <a:pt x="4205314" y="11242"/>
                </a:lnTo>
                <a:cubicBezTo>
                  <a:pt x="4337510" y="294369"/>
                  <a:pt x="4411344" y="610214"/>
                  <a:pt x="4411344" y="943304"/>
                </a:cubicBezTo>
                <a:cubicBezTo>
                  <a:pt x="4411344" y="2085328"/>
                  <a:pt x="3543413" y="3024636"/>
                  <a:pt x="2431189" y="3137588"/>
                </a:cubicBezTo>
                <a:lnTo>
                  <a:pt x="2247220" y="3146878"/>
                </a:lnTo>
                <a:lnTo>
                  <a:pt x="2164124" y="3146878"/>
                </a:lnTo>
                <a:lnTo>
                  <a:pt x="1980155" y="3137588"/>
                </a:lnTo>
                <a:cubicBezTo>
                  <a:pt x="867932" y="3024636"/>
                  <a:pt x="0" y="2085328"/>
                  <a:pt x="0" y="943304"/>
                </a:cubicBezTo>
                <a:cubicBezTo>
                  <a:pt x="0" y="610214"/>
                  <a:pt x="73835" y="294369"/>
                  <a:pt x="206030" y="11242"/>
                </a:cubicBezTo>
                <a:close/>
              </a:path>
            </a:pathLst>
          </a:custGeom>
        </p:spPr>
      </p:pic>
      <p:pic>
        <p:nvPicPr>
          <p:cNvPr id="5" name="Obrázek 4" descr="Obsah obrázku voda&#10;&#10;Popis vygenerován s velmi vysokou mírou spolehlivosti">
            <a:extLst>
              <a:ext uri="{FF2B5EF4-FFF2-40B4-BE49-F238E27FC236}">
                <a16:creationId xmlns:a16="http://schemas.microsoft.com/office/drawing/2014/main" id="{099D05CB-A4B5-4758-8359-3D8C68279D12}"/>
              </a:ext>
            </a:extLst>
          </p:cNvPr>
          <p:cNvPicPr>
            <a:picLocks noChangeAspect="1"/>
          </p:cNvPicPr>
          <p:nvPr/>
        </p:nvPicPr>
        <p:blipFill rotWithShape="1">
          <a:blip r:embed="rId4">
            <a:extLst>
              <a:ext uri="{28A0092B-C50C-407E-A947-70E740481C1C}">
                <a14:useLocalDpi xmlns:a14="http://schemas.microsoft.com/office/drawing/2010/main" val="0"/>
              </a:ext>
            </a:extLst>
          </a:blip>
          <a:srcRect l="17309" r="40348" b="-1"/>
          <a:stretch/>
        </p:blipFill>
        <p:spPr>
          <a:xfrm>
            <a:off x="-2334" y="10"/>
            <a:ext cx="5441859" cy="565493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 name="Nadpis 1">
            <a:extLst>
              <a:ext uri="{FF2B5EF4-FFF2-40B4-BE49-F238E27FC236}">
                <a16:creationId xmlns:a16="http://schemas.microsoft.com/office/drawing/2014/main" id="{611CB1F2-6CFF-4F48-9CC0-B3EBB086F804}"/>
              </a:ext>
            </a:extLst>
          </p:cNvPr>
          <p:cNvSpPr>
            <a:spLocks noGrp="1"/>
          </p:cNvSpPr>
          <p:nvPr>
            <p:ph type="title"/>
          </p:nvPr>
        </p:nvSpPr>
        <p:spPr>
          <a:xfrm>
            <a:off x="5459709" y="4050264"/>
            <a:ext cx="5700416" cy="1412858"/>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Tourist attractions</a:t>
            </a:r>
          </a:p>
        </p:txBody>
      </p:sp>
      <p:sp>
        <p:nvSpPr>
          <p:cNvPr id="3" name="Zástupný symbol pro obsah 2">
            <a:extLst>
              <a:ext uri="{FF2B5EF4-FFF2-40B4-BE49-F238E27FC236}">
                <a16:creationId xmlns:a16="http://schemas.microsoft.com/office/drawing/2014/main" id="{E88AF824-29D4-434F-BF25-16B591DA1291}"/>
              </a:ext>
            </a:extLst>
          </p:cNvPr>
          <p:cNvSpPr>
            <a:spLocks noGrp="1"/>
          </p:cNvSpPr>
          <p:nvPr>
            <p:ph idx="1"/>
          </p:nvPr>
        </p:nvSpPr>
        <p:spPr>
          <a:xfrm>
            <a:off x="5459709" y="5466298"/>
            <a:ext cx="5700416" cy="401101"/>
          </a:xfrm>
        </p:spPr>
        <p:txBody>
          <a:bodyPr vert="horz" lIns="91440" tIns="45720" rIns="91440" bIns="45720" rtlCol="0" anchor="t">
            <a:normAutofit fontScale="92500" lnSpcReduction="20000"/>
          </a:bodyPr>
          <a:lstStyle/>
          <a:p>
            <a:pPr marL="0" indent="0" algn="r">
              <a:lnSpc>
                <a:spcPct val="90000"/>
              </a:lnSpc>
              <a:buNone/>
            </a:pPr>
            <a:r>
              <a:rPr lang="en-US" sz="1900" cap="all" dirty="0">
                <a:latin typeface="Segoe UI Light" panose="020B0502040204020203" pitchFamily="34" charset="0"/>
                <a:cs typeface="Segoe UI Light" panose="020B0502040204020203" pitchFamily="34" charset="0"/>
              </a:rPr>
              <a:t>Waikiki Beach</a:t>
            </a:r>
            <a:br>
              <a:rPr lang="en-US" sz="1100" cap="all" dirty="0"/>
            </a:br>
            <a:endParaRPr lang="en-US" sz="1100" cap="all" dirty="0"/>
          </a:p>
        </p:txBody>
      </p:sp>
    </p:spTree>
    <p:extLst>
      <p:ext uri="{BB962C8B-B14F-4D97-AF65-F5344CB8AC3E}">
        <p14:creationId xmlns:p14="http://schemas.microsoft.com/office/powerpoint/2010/main" val="2494058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 name="Obrázek 6" descr="Obsah obrázku exteriér, hora, tráva, obloha&#10;&#10;Popis vygenerován s velmi vysokou mírou spolehlivosti">
            <a:extLst>
              <a:ext uri="{FF2B5EF4-FFF2-40B4-BE49-F238E27FC236}">
                <a16:creationId xmlns:a16="http://schemas.microsoft.com/office/drawing/2014/main" id="{761A5264-1A56-43F0-8551-8E24BE4F1530}"/>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1560"/>
          <a:stretch/>
        </p:blipFill>
        <p:spPr>
          <a:xfrm>
            <a:off x="4591378" y="1"/>
            <a:ext cx="3743179" cy="3343808"/>
          </a:xfrm>
          <a:custGeom>
            <a:avLst/>
            <a:gdLst>
              <a:gd name="connsiteX0" fmla="*/ 717059 w 3743179"/>
              <a:gd name="connsiteY0" fmla="*/ 0 h 3343808"/>
              <a:gd name="connsiteX1" fmla="*/ 3026814 w 3743179"/>
              <a:gd name="connsiteY1" fmla="*/ 0 h 3343808"/>
              <a:gd name="connsiteX2" fmla="*/ 3029747 w 3743179"/>
              <a:gd name="connsiteY2" fmla="*/ 2108 h 3343808"/>
              <a:gd name="connsiteX3" fmla="*/ 3341701 w 3743179"/>
              <a:gd name="connsiteY3" fmla="*/ 2630376 h 3343808"/>
              <a:gd name="connsiteX4" fmla="*/ 713433 w 3743179"/>
              <a:gd name="connsiteY4" fmla="*/ 2942330 h 3343808"/>
              <a:gd name="connsiteX5" fmla="*/ 401479 w 3743179"/>
              <a:gd name="connsiteY5" fmla="*/ 314062 h 3343808"/>
              <a:gd name="connsiteX6" fmla="*/ 700680 w 3743179"/>
              <a:gd name="connsiteY6" fmla="*/ 11713 h 334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3179" h="3343808">
                <a:moveTo>
                  <a:pt x="717059" y="0"/>
                </a:moveTo>
                <a:lnTo>
                  <a:pt x="3026814" y="0"/>
                </a:lnTo>
                <a:lnTo>
                  <a:pt x="3029747" y="2108"/>
                </a:lnTo>
                <a:cubicBezTo>
                  <a:pt x="3841667" y="641741"/>
                  <a:pt x="3981333" y="1818456"/>
                  <a:pt x="3341701" y="2630376"/>
                </a:cubicBezTo>
                <a:cubicBezTo>
                  <a:pt x="2702068" y="3442296"/>
                  <a:pt x="1525353" y="3581962"/>
                  <a:pt x="713433" y="2942330"/>
                </a:cubicBezTo>
                <a:cubicBezTo>
                  <a:pt x="-98487" y="2302697"/>
                  <a:pt x="-238153" y="1125982"/>
                  <a:pt x="401479" y="314062"/>
                </a:cubicBezTo>
                <a:cubicBezTo>
                  <a:pt x="491428" y="199886"/>
                  <a:pt x="591997" y="99004"/>
                  <a:pt x="700680" y="11713"/>
                </a:cubicBezTo>
                <a:close/>
              </a:path>
            </a:pathLst>
          </a:custGeom>
        </p:spPr>
      </p:pic>
      <p:pic>
        <p:nvPicPr>
          <p:cNvPr id="9" name="Obrázek 8" descr="Obsah obrázku strom, exteriér, země, rostlina&#10;&#10;Popis vygenerován s velmi vysokou mírou spolehlivosti">
            <a:extLst>
              <a:ext uri="{FF2B5EF4-FFF2-40B4-BE49-F238E27FC236}">
                <a16:creationId xmlns:a16="http://schemas.microsoft.com/office/drawing/2014/main" id="{C33C83B7-EBE5-491B-8C59-9E1E30167FC6}"/>
              </a:ext>
            </a:extLst>
          </p:cNvPr>
          <p:cNvPicPr>
            <a:picLocks noChangeAspect="1"/>
          </p:cNvPicPr>
          <p:nvPr/>
        </p:nvPicPr>
        <p:blipFill rotWithShape="1">
          <a:blip r:embed="rId4">
            <a:extLst>
              <a:ext uri="{28A0092B-C50C-407E-A947-70E740481C1C}">
                <a14:useLocalDpi xmlns:a14="http://schemas.microsoft.com/office/drawing/2010/main" val="0"/>
              </a:ext>
            </a:extLst>
          </a:blip>
          <a:srcRect l="11289" r="44542" b="2"/>
          <a:stretch/>
        </p:blipFill>
        <p:spPr>
          <a:xfrm>
            <a:off x="8935026" y="-1"/>
            <a:ext cx="3256974" cy="4147796"/>
          </a:xfrm>
          <a:custGeom>
            <a:avLst/>
            <a:gdLst>
              <a:gd name="connsiteX0" fmla="*/ 363121 w 3256974"/>
              <a:gd name="connsiteY0" fmla="*/ 0 h 4147796"/>
              <a:gd name="connsiteX1" fmla="*/ 3256974 w 3256974"/>
              <a:gd name="connsiteY1" fmla="*/ 0 h 4147796"/>
              <a:gd name="connsiteX2" fmla="*/ 3256974 w 3256974"/>
              <a:gd name="connsiteY2" fmla="*/ 4105401 h 4147796"/>
              <a:gd name="connsiteX3" fmla="*/ 3224373 w 3256974"/>
              <a:gd name="connsiteY3" fmla="*/ 4112046 h 4147796"/>
              <a:gd name="connsiteX4" fmla="*/ 399585 w 3256974"/>
              <a:gd name="connsiteY4" fmla="*/ 2804344 h 4147796"/>
              <a:gd name="connsiteX5" fmla="*/ 317807 w 3256974"/>
              <a:gd name="connsiteY5" fmla="*/ 79446 h 414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974" h="4147796">
                <a:moveTo>
                  <a:pt x="363121" y="0"/>
                </a:moveTo>
                <a:lnTo>
                  <a:pt x="3256974" y="0"/>
                </a:lnTo>
                <a:lnTo>
                  <a:pt x="3256974" y="4105401"/>
                </a:lnTo>
                <a:lnTo>
                  <a:pt x="3224373" y="4112046"/>
                </a:lnTo>
                <a:cubicBezTo>
                  <a:pt x="2137480" y="4288566"/>
                  <a:pt x="1003120" y="3804950"/>
                  <a:pt x="399585" y="2804344"/>
                </a:cubicBezTo>
                <a:cubicBezTo>
                  <a:pt x="-120383" y="1942283"/>
                  <a:pt x="-117130" y="910716"/>
                  <a:pt x="317807" y="79446"/>
                </a:cubicBezTo>
                <a:close/>
              </a:path>
            </a:pathLst>
          </a:custGeom>
        </p:spPr>
      </p:pic>
      <p:pic>
        <p:nvPicPr>
          <p:cNvPr id="5" name="Obrázek 4" descr="Obsah obrázku příroda, strom, voda, skála&#10;&#10;Popis vygenerován s velmi vysokou mírou spolehlivosti">
            <a:extLst>
              <a:ext uri="{FF2B5EF4-FFF2-40B4-BE49-F238E27FC236}">
                <a16:creationId xmlns:a16="http://schemas.microsoft.com/office/drawing/2014/main" id="{8EB359A3-1346-4592-84E4-3286188B9144}"/>
              </a:ext>
            </a:extLst>
          </p:cNvPr>
          <p:cNvPicPr>
            <a:picLocks noChangeAspect="1"/>
          </p:cNvPicPr>
          <p:nvPr/>
        </p:nvPicPr>
        <p:blipFill rotWithShape="1">
          <a:blip r:embed="rId5">
            <a:extLst>
              <a:ext uri="{28A0092B-C50C-407E-A947-70E740481C1C}">
                <a14:useLocalDpi xmlns:a14="http://schemas.microsoft.com/office/drawing/2010/main" val="0"/>
              </a:ext>
            </a:extLst>
          </a:blip>
          <a:srcRect l="6848" r="54748" b="2"/>
          <a:stretch/>
        </p:blipFill>
        <p:spPr>
          <a:xfrm>
            <a:off x="-219" y="293834"/>
            <a:ext cx="4091483" cy="5992766"/>
          </a:xfrm>
          <a:custGeom>
            <a:avLst/>
            <a:gdLst>
              <a:gd name="connsiteX0" fmla="*/ 1162381 w 4091483"/>
              <a:gd name="connsiteY0" fmla="*/ 781 h 5992766"/>
              <a:gd name="connsiteX1" fmla="*/ 3880041 w 4091483"/>
              <a:gd name="connsiteY1" fmla="*/ 1892923 h 5992766"/>
              <a:gd name="connsiteX2" fmla="*/ 2198562 w 4091483"/>
              <a:gd name="connsiteY2" fmla="*/ 5781324 h 5992766"/>
              <a:gd name="connsiteX3" fmla="*/ 175104 w 4091483"/>
              <a:gd name="connsiteY3" fmla="*/ 5847282 h 5992766"/>
              <a:gd name="connsiteX4" fmla="*/ 0 w 4091483"/>
              <a:gd name="connsiteY4" fmla="*/ 5781284 h 5992766"/>
              <a:gd name="connsiteX5" fmla="*/ 0 w 4091483"/>
              <a:gd name="connsiteY5" fmla="*/ 208610 h 5992766"/>
              <a:gd name="connsiteX6" fmla="*/ 282082 w 4091483"/>
              <a:gd name="connsiteY6" fmla="*/ 112999 h 5992766"/>
              <a:gd name="connsiteX7" fmla="*/ 1162381 w 4091483"/>
              <a:gd name="connsiteY7" fmla="*/ 781 h 59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1483" h="5992766">
                <a:moveTo>
                  <a:pt x="1162381" y="781"/>
                </a:moveTo>
                <a:cubicBezTo>
                  <a:pt x="2329452" y="27509"/>
                  <a:pt x="3422973" y="739362"/>
                  <a:pt x="3880041" y="1892923"/>
                </a:cubicBezTo>
                <a:cubicBezTo>
                  <a:pt x="4489466" y="3431003"/>
                  <a:pt x="3736642" y="5171899"/>
                  <a:pt x="2198562" y="5781324"/>
                </a:cubicBezTo>
                <a:cubicBezTo>
                  <a:pt x="1525652" y="6047947"/>
                  <a:pt x="813921" y="6053827"/>
                  <a:pt x="175104" y="5847282"/>
                </a:cubicBezTo>
                <a:lnTo>
                  <a:pt x="0" y="5781284"/>
                </a:lnTo>
                <a:lnTo>
                  <a:pt x="0" y="208610"/>
                </a:lnTo>
                <a:lnTo>
                  <a:pt x="282082" y="112999"/>
                </a:lnTo>
                <a:cubicBezTo>
                  <a:pt x="574248" y="30237"/>
                  <a:pt x="870613" y="-5902"/>
                  <a:pt x="1162381" y="781"/>
                </a:cubicBezTo>
                <a:close/>
              </a:path>
            </a:pathLst>
          </a:custGeom>
        </p:spPr>
      </p:pic>
      <p:sp>
        <p:nvSpPr>
          <p:cNvPr id="2" name="Nadpis 1">
            <a:extLst>
              <a:ext uri="{FF2B5EF4-FFF2-40B4-BE49-F238E27FC236}">
                <a16:creationId xmlns:a16="http://schemas.microsoft.com/office/drawing/2014/main" id="{E89D5AA7-A3E4-481C-AC23-CC92F4FF4EC5}"/>
              </a:ext>
            </a:extLst>
          </p:cNvPr>
          <p:cNvSpPr>
            <a:spLocks noGrp="1"/>
          </p:cNvSpPr>
          <p:nvPr>
            <p:ph type="title"/>
          </p:nvPr>
        </p:nvSpPr>
        <p:spPr>
          <a:xfrm>
            <a:off x="5359018" y="3478442"/>
            <a:ext cx="5174167" cy="1984679"/>
          </a:xfrm>
        </p:spPr>
        <p:txBody>
          <a:bodyPr vert="horz" lIns="91440" tIns="45720" rIns="91440" bIns="45720" rtlCol="0" anchor="b">
            <a:normAutofit/>
          </a:bodyPr>
          <a:lstStyle/>
          <a:p>
            <a:pPr algn="r"/>
            <a:r>
              <a:rPr lang="en-US" dirty="0">
                <a:latin typeface="Segoe UI Light" panose="020B0502040204020203" pitchFamily="34" charset="0"/>
                <a:cs typeface="Segoe UI Light" panose="020B0502040204020203" pitchFamily="34" charset="0"/>
              </a:rPr>
              <a:t>Tourist attractions</a:t>
            </a:r>
          </a:p>
        </p:txBody>
      </p:sp>
      <p:sp>
        <p:nvSpPr>
          <p:cNvPr id="3" name="Zástupný symbol pro obsah 2">
            <a:extLst>
              <a:ext uri="{FF2B5EF4-FFF2-40B4-BE49-F238E27FC236}">
                <a16:creationId xmlns:a16="http://schemas.microsoft.com/office/drawing/2014/main" id="{CDAD807B-4726-4210-B77E-57B546E45CF6}"/>
              </a:ext>
            </a:extLst>
          </p:cNvPr>
          <p:cNvSpPr>
            <a:spLocks noGrp="1"/>
          </p:cNvSpPr>
          <p:nvPr>
            <p:ph idx="1"/>
          </p:nvPr>
        </p:nvSpPr>
        <p:spPr>
          <a:xfrm>
            <a:off x="5459709" y="5466298"/>
            <a:ext cx="4994345" cy="401101"/>
          </a:xfrm>
        </p:spPr>
        <p:txBody>
          <a:bodyPr vert="horz" lIns="91440" tIns="45720" rIns="91440" bIns="45720" rtlCol="0" anchor="t">
            <a:normAutofit/>
          </a:bodyPr>
          <a:lstStyle/>
          <a:p>
            <a:pPr marL="0" indent="0" algn="r">
              <a:buNone/>
            </a:pPr>
            <a:r>
              <a:rPr lang="en-US" dirty="0">
                <a:latin typeface="Segoe UI Light" panose="020B0502040204020203" pitchFamily="34" charset="0"/>
                <a:cs typeface="Segoe UI Light" panose="020B0502040204020203" pitchFamily="34" charset="0"/>
              </a:rPr>
              <a:t>Lyon Arboretum</a:t>
            </a:r>
            <a:endParaRPr lang="en-US" cap="all"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24342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340568"/>
            <a:ext cx="12188825" cy="6856214"/>
          </a:xfrm>
          <a:prstGeom prst="rect">
            <a:avLst/>
          </a:prstGeom>
        </p:spPr>
      </p:pic>
      <p:sp useBgFill="1">
        <p:nvSpPr>
          <p:cNvPr id="12" name="Freeform: Shape 11">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0541643" cy="68580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CA77B43C-454D-449A-89A2-D921A4383BEA}"/>
              </a:ext>
            </a:extLst>
          </p:cNvPr>
          <p:cNvSpPr>
            <a:spLocks noGrp="1"/>
          </p:cNvSpPr>
          <p:nvPr>
            <p:ph type="title"/>
          </p:nvPr>
        </p:nvSpPr>
        <p:spPr>
          <a:xfrm>
            <a:off x="685802" y="609600"/>
            <a:ext cx="7739741" cy="922867"/>
          </a:xfrm>
        </p:spPr>
        <p:txBody>
          <a:bodyPr anchor="b">
            <a:normAutofit/>
          </a:bodyPr>
          <a:lstStyle/>
          <a:p>
            <a:r>
              <a:rPr lang="cs-CZ" sz="4000" dirty="0" err="1">
                <a:solidFill>
                  <a:schemeClr val="accent3">
                    <a:lumMod val="60000"/>
                    <a:lumOff val="40000"/>
                  </a:schemeClr>
                </a:solidFill>
                <a:latin typeface="Segoe UI Light" panose="020B0502040204020203" pitchFamily="34" charset="0"/>
                <a:cs typeface="Segoe UI Light" panose="020B0502040204020203" pitchFamily="34" charset="0"/>
              </a:rPr>
              <a:t>The</a:t>
            </a:r>
            <a:r>
              <a:rPr lang="cs-CZ" sz="4000" dirty="0">
                <a:solidFill>
                  <a:schemeClr val="accent3">
                    <a:lumMod val="60000"/>
                    <a:lumOff val="40000"/>
                  </a:schemeClr>
                </a:solidFill>
                <a:latin typeface="Segoe UI Light" panose="020B0502040204020203" pitchFamily="34" charset="0"/>
                <a:cs typeface="Segoe UI Light" panose="020B0502040204020203" pitchFamily="34" charset="0"/>
              </a:rPr>
              <a:t> end</a:t>
            </a:r>
          </a:p>
        </p:txBody>
      </p:sp>
      <p:sp>
        <p:nvSpPr>
          <p:cNvPr id="3" name="Zástupný symbol pro obsah 2">
            <a:extLst>
              <a:ext uri="{FF2B5EF4-FFF2-40B4-BE49-F238E27FC236}">
                <a16:creationId xmlns:a16="http://schemas.microsoft.com/office/drawing/2014/main" id="{B5C1BD76-7189-4441-A0CC-E8E746EE6C83}"/>
              </a:ext>
            </a:extLst>
          </p:cNvPr>
          <p:cNvSpPr>
            <a:spLocks noGrp="1"/>
          </p:cNvSpPr>
          <p:nvPr>
            <p:ph idx="1"/>
          </p:nvPr>
        </p:nvSpPr>
        <p:spPr>
          <a:xfrm>
            <a:off x="685803" y="1817423"/>
            <a:ext cx="8305798" cy="3973777"/>
          </a:xfrm>
        </p:spPr>
        <p:txBody>
          <a:bodyPr>
            <a:normAutofit/>
          </a:bodyPr>
          <a:lstStyle/>
          <a:p>
            <a:endParaRPr lang="cs-CZ" dirty="0">
              <a:solidFill>
                <a:schemeClr val="tx1">
                  <a:lumMod val="85000"/>
                  <a:lumOff val="15000"/>
                </a:schemeClr>
              </a:solidFill>
            </a:endParaRPr>
          </a:p>
        </p:txBody>
      </p:sp>
    </p:spTree>
    <p:extLst>
      <p:ext uri="{BB962C8B-B14F-4D97-AF65-F5344CB8AC3E}">
        <p14:creationId xmlns:p14="http://schemas.microsoft.com/office/powerpoint/2010/main" val="330666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AA065-506E-4619-8E1E-7ECCFD8ACC55}"/>
              </a:ext>
            </a:extLst>
          </p:cNvPr>
          <p:cNvSpPr>
            <a:spLocks noGrp="1"/>
          </p:cNvSpPr>
          <p:nvPr>
            <p:ph type="title"/>
          </p:nvPr>
        </p:nvSpPr>
        <p:spPr>
          <a:xfrm>
            <a:off x="685802" y="609600"/>
            <a:ext cx="7739741" cy="922867"/>
          </a:xfrm>
        </p:spPr>
        <p:txBody>
          <a:bodyPr anchor="b">
            <a:normAutofit/>
          </a:bodyPr>
          <a:lstStyle/>
          <a:p>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Geography</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42CFFDB4-9F50-4F1F-A8BE-77E99CD71125}"/>
              </a:ext>
            </a:extLst>
          </p:cNvPr>
          <p:cNvSpPr>
            <a:spLocks noGrp="1"/>
          </p:cNvSpPr>
          <p:nvPr>
            <p:ph idx="1"/>
          </p:nvPr>
        </p:nvSpPr>
        <p:spPr>
          <a:xfrm>
            <a:off x="685803" y="1817423"/>
            <a:ext cx="8305798" cy="3973777"/>
          </a:xfrm>
        </p:spPr>
        <p:txBody>
          <a:bodyPr>
            <a:normAutofit/>
          </a:bodyPr>
          <a:lstStyle/>
          <a:p>
            <a:r>
              <a:rPr lang="cs-CZ">
                <a:solidFill>
                  <a:schemeClr val="tx1">
                    <a:lumMod val="85000"/>
                    <a:lumOff val="15000"/>
                  </a:schemeClr>
                </a:solidFill>
                <a:latin typeface="Segoe UI Light" panose="020B0502040204020203" pitchFamily="34" charset="0"/>
                <a:cs typeface="Segoe UI Light" panose="020B0502040204020203" pitchFamily="34" charset="0"/>
              </a:rPr>
              <a:t>According to the Unitit States Census Bureau</a:t>
            </a:r>
          </a:p>
          <a:p>
            <a:r>
              <a:rPr lang="cs-CZ">
                <a:solidFill>
                  <a:schemeClr val="tx1">
                    <a:lumMod val="85000"/>
                    <a:lumOff val="15000"/>
                  </a:schemeClr>
                </a:solidFill>
                <a:latin typeface="Segoe UI Light" panose="020B0502040204020203" pitchFamily="34" charset="0"/>
                <a:cs typeface="Segoe UI Light" panose="020B0502040204020203" pitchFamily="34" charset="0"/>
              </a:rPr>
              <a:t>Southern shore of Oahu</a:t>
            </a:r>
          </a:p>
          <a:p>
            <a:r>
              <a:rPr lang="en-US">
                <a:solidFill>
                  <a:schemeClr val="tx1">
                    <a:lumMod val="85000"/>
                    <a:lumOff val="15000"/>
                  </a:schemeClr>
                </a:solidFill>
                <a:latin typeface="Segoe UI Light" panose="020B0502040204020203" pitchFamily="34" charset="0"/>
                <a:cs typeface="Segoe UI Light" panose="020B0502040204020203" pitchFamily="34" charset="0"/>
              </a:rPr>
              <a:t>one of eight major islands in the state of Hawaii</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en-US">
                <a:solidFill>
                  <a:schemeClr val="tx1">
                    <a:lumMod val="85000"/>
                    <a:lumOff val="15000"/>
                  </a:schemeClr>
                </a:solidFill>
                <a:latin typeface="Segoe UI Light" panose="020B0502040204020203" pitchFamily="34" charset="0"/>
                <a:cs typeface="Segoe UI Light" panose="020B0502040204020203" pitchFamily="34" charset="0"/>
              </a:rPr>
              <a:t>in the northern </a:t>
            </a:r>
            <a:r>
              <a:rPr lang="cs-CZ">
                <a:solidFill>
                  <a:schemeClr val="tx1">
                    <a:lumMod val="85000"/>
                    <a:lumOff val="15000"/>
                  </a:schemeClr>
                </a:solidFill>
                <a:latin typeface="Segoe UI Light" panose="020B0502040204020203" pitchFamily="34" charset="0"/>
                <a:cs typeface="Segoe UI Light" panose="020B0502040204020203" pitchFamily="34" charset="0"/>
              </a:rPr>
              <a:t>Pacific Ocean</a:t>
            </a:r>
          </a:p>
          <a:p>
            <a:r>
              <a:rPr lang="en-US">
                <a:solidFill>
                  <a:schemeClr val="tx1">
                    <a:lumMod val="85000"/>
                    <a:lumOff val="15000"/>
                  </a:schemeClr>
                </a:solidFill>
                <a:latin typeface="Segoe UI Light" panose="020B0502040204020203" pitchFamily="34" charset="0"/>
                <a:cs typeface="Segoe UI Light" panose="020B0502040204020203" pitchFamily="34" charset="0"/>
              </a:rPr>
              <a:t> most remote major city in the world</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661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5" name="Zástupný symbol pro obsah 4" descr="Obsah obrázku text, mapa&#10;&#10;Popis vygenerován s velmi vysokou mírou spolehlivosti">
            <a:extLst>
              <a:ext uri="{FF2B5EF4-FFF2-40B4-BE49-F238E27FC236}">
                <a16:creationId xmlns:a16="http://schemas.microsoft.com/office/drawing/2014/main" id="{86159365-7C56-411C-80F0-0032A8630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525" y="416134"/>
            <a:ext cx="6847422" cy="6025732"/>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994F726D-3E35-4657-AC55-6FE08E1CC966}"/>
              </a:ext>
            </a:extLst>
          </p:cNvPr>
          <p:cNvSpPr>
            <a:spLocks noGrp="1"/>
          </p:cNvSpPr>
          <p:nvPr>
            <p:ph type="title"/>
          </p:nvPr>
        </p:nvSpPr>
        <p:spPr>
          <a:xfrm>
            <a:off x="7865806" y="643463"/>
            <a:ext cx="3706762" cy="1608124"/>
          </a:xfrm>
        </p:spPr>
        <p:txBody>
          <a:bodyPr>
            <a:normAutofit/>
          </a:bodyPr>
          <a:lstStyle/>
          <a:p>
            <a:endParaRPr lang="cs-CZ"/>
          </a:p>
        </p:txBody>
      </p:sp>
      <p:sp>
        <p:nvSpPr>
          <p:cNvPr id="17" name="Content Placeholder 16">
            <a:extLst>
              <a:ext uri="{FF2B5EF4-FFF2-40B4-BE49-F238E27FC236}">
                <a16:creationId xmlns:a16="http://schemas.microsoft.com/office/drawing/2014/main" id="{6C982219-6F8A-48B8-9EAA-A725F27B0E96}"/>
              </a:ext>
            </a:extLst>
          </p:cNvPr>
          <p:cNvSpPr>
            <a:spLocks noGrp="1"/>
          </p:cNvSpPr>
          <p:nvPr>
            <p:ph idx="1"/>
          </p:nvPr>
        </p:nvSpPr>
        <p:spPr>
          <a:xfrm>
            <a:off x="7865806" y="2251587"/>
            <a:ext cx="3706762" cy="3972232"/>
          </a:xfrm>
        </p:spPr>
        <p:txBody>
          <a:bodyPr>
            <a:normAutofit/>
          </a:bodyPr>
          <a:lstStyle/>
          <a:p>
            <a:endParaRPr lang="en-US"/>
          </a:p>
        </p:txBody>
      </p:sp>
    </p:spTree>
    <p:extLst>
      <p:ext uri="{BB962C8B-B14F-4D97-AF65-F5344CB8AC3E}">
        <p14:creationId xmlns:p14="http://schemas.microsoft.com/office/powerpoint/2010/main" val="1055403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0B47E-619A-43D9-9C2A-C74B03572C10}"/>
              </a:ext>
            </a:extLst>
          </p:cNvPr>
          <p:cNvSpPr>
            <a:spLocks noGrp="1"/>
          </p:cNvSpPr>
          <p:nvPr>
            <p:ph type="title"/>
          </p:nvPr>
        </p:nvSpPr>
        <p:spPr>
          <a:xfrm>
            <a:off x="685802" y="609600"/>
            <a:ext cx="7739741" cy="922867"/>
          </a:xfrm>
        </p:spPr>
        <p:txBody>
          <a:bodyPr anchor="b">
            <a:normAutofit/>
          </a:bodyPr>
          <a:lstStyle/>
          <a:p>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climate</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01F07CBB-2877-4646-ACB6-A72D967CDE92}"/>
              </a:ext>
            </a:extLst>
          </p:cNvPr>
          <p:cNvSpPr>
            <a:spLocks noGrp="1"/>
          </p:cNvSpPr>
          <p:nvPr>
            <p:ph idx="1"/>
          </p:nvPr>
        </p:nvSpPr>
        <p:spPr>
          <a:xfrm>
            <a:off x="685803" y="1817423"/>
            <a:ext cx="8305798" cy="3973777"/>
          </a:xfrm>
        </p:spPr>
        <p:txBody>
          <a:bodyPr>
            <a:normAutofit/>
          </a:bodyPr>
          <a:lstStyle/>
          <a:p>
            <a:r>
              <a:rPr lang="en-US">
                <a:solidFill>
                  <a:schemeClr val="tx1">
                    <a:lumMod val="85000"/>
                    <a:lumOff val="15000"/>
                  </a:schemeClr>
                </a:solidFill>
                <a:latin typeface="Segoe UI Light" panose="020B0502040204020203" pitchFamily="34" charset="0"/>
                <a:cs typeface="Segoe UI Light" panose="020B0502040204020203" pitchFamily="34" charset="0"/>
              </a:rPr>
              <a:t>warm and sunny throughout the year</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en-US">
                <a:solidFill>
                  <a:schemeClr val="tx1">
                    <a:lumMod val="85000"/>
                    <a:lumOff val="15000"/>
                  </a:schemeClr>
                </a:solidFill>
                <a:latin typeface="Segoe UI Light" panose="020B0502040204020203" pitchFamily="34" charset="0"/>
                <a:cs typeface="Segoe UI Light" panose="020B0502040204020203" pitchFamily="34" charset="0"/>
              </a:rPr>
              <a:t>Summer highs range from 29.4–30.6°C</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en-US">
                <a:solidFill>
                  <a:schemeClr val="tx1">
                    <a:lumMod val="85000"/>
                    <a:lumOff val="15000"/>
                  </a:schemeClr>
                </a:solidFill>
                <a:latin typeface="Segoe UI Light" panose="020B0502040204020203" pitchFamily="34" charset="0"/>
                <a:cs typeface="Segoe UI Light" panose="020B0502040204020203" pitchFamily="34" charset="0"/>
              </a:rPr>
              <a:t>n the winter, daytime highs range from</a:t>
            </a:r>
            <a:r>
              <a:rPr lang="cs-CZ">
                <a:solidFill>
                  <a:schemeClr val="tx1">
                    <a:lumMod val="85000"/>
                    <a:lumOff val="15000"/>
                  </a:schemeClr>
                </a:solidFill>
                <a:latin typeface="Segoe UI Light" panose="020B0502040204020203" pitchFamily="34" charset="0"/>
                <a:cs typeface="Segoe UI Light" panose="020B0502040204020203" pitchFamily="34" charset="0"/>
              </a:rPr>
              <a:t> 21.1–23.3°C</a:t>
            </a:r>
          </a:p>
          <a:p>
            <a:endParaRPr lang="cs-CZ">
              <a:solidFill>
                <a:schemeClr val="tx1">
                  <a:lumMod val="85000"/>
                  <a:lumOff val="15000"/>
                </a:schemeClr>
              </a:solidFill>
            </a:endParaRPr>
          </a:p>
        </p:txBody>
      </p:sp>
    </p:spTree>
    <p:extLst>
      <p:ext uri="{BB962C8B-B14F-4D97-AF65-F5344CB8AC3E}">
        <p14:creationId xmlns:p14="http://schemas.microsoft.com/office/powerpoint/2010/main" val="417645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E603E-27D9-45BD-8729-21B92BA375A5}"/>
              </a:ext>
            </a:extLst>
          </p:cNvPr>
          <p:cNvSpPr>
            <a:spLocks noGrp="1"/>
          </p:cNvSpPr>
          <p:nvPr>
            <p:ph type="title"/>
          </p:nvPr>
        </p:nvSpPr>
        <p:spPr>
          <a:xfrm>
            <a:off x="685802" y="609600"/>
            <a:ext cx="7739741" cy="922867"/>
          </a:xfrm>
        </p:spPr>
        <p:txBody>
          <a:bodyPr anchor="b">
            <a:normAutofit/>
          </a:bodyPr>
          <a:lstStyle/>
          <a:p>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Ethnic</a:t>
            </a:r>
            <a:r>
              <a:rPr lang="cs-CZ" dirty="0">
                <a:solidFill>
                  <a:schemeClr val="accent3">
                    <a:lumMod val="60000"/>
                    <a:lumOff val="40000"/>
                  </a:schemeClr>
                </a:solidFill>
                <a:latin typeface="Segoe UI Light" panose="020B0502040204020203" pitchFamily="34" charset="0"/>
                <a:cs typeface="Segoe UI Light" panose="020B0502040204020203" pitchFamily="34" charset="0"/>
              </a:rPr>
              <a:t> </a:t>
            </a:r>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Composition</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EF59428C-A942-4D26-AE90-B629CEF30CF5}"/>
              </a:ext>
            </a:extLst>
          </p:cNvPr>
          <p:cNvSpPr>
            <a:spLocks noGrp="1"/>
          </p:cNvSpPr>
          <p:nvPr>
            <p:ph idx="1"/>
          </p:nvPr>
        </p:nvSpPr>
        <p:spPr>
          <a:xfrm>
            <a:off x="685803" y="1817423"/>
            <a:ext cx="8305798" cy="3973777"/>
          </a:xfrm>
        </p:spPr>
        <p:txBody>
          <a:bodyPr>
            <a:normAutofit/>
          </a:bodyPr>
          <a:lstStyle/>
          <a:p>
            <a:r>
              <a:rPr lang="cs-CZ">
                <a:solidFill>
                  <a:schemeClr val="tx1">
                    <a:lumMod val="85000"/>
                    <a:lumOff val="15000"/>
                  </a:schemeClr>
                </a:solidFill>
                <a:latin typeface="Segoe UI Light" panose="020B0502040204020203" pitchFamily="34" charset="0"/>
                <a:cs typeface="Segoe UI Light" panose="020B0502040204020203" pitchFamily="34" charset="0"/>
              </a:rPr>
              <a:t>24% Caucasian</a:t>
            </a:r>
          </a:p>
          <a:p>
            <a:r>
              <a:rPr lang="cs-CZ">
                <a:solidFill>
                  <a:schemeClr val="tx1">
                    <a:lumMod val="85000"/>
                    <a:lumOff val="15000"/>
                  </a:schemeClr>
                </a:solidFill>
                <a:latin typeface="Segoe UI Light" panose="020B0502040204020203" pitchFamily="34" charset="0"/>
                <a:cs typeface="Segoe UI Light" panose="020B0502040204020203" pitchFamily="34" charset="0"/>
              </a:rPr>
              <a:t>21% Japanese</a:t>
            </a:r>
          </a:p>
          <a:p>
            <a:r>
              <a:rPr lang="cs-CZ">
                <a:solidFill>
                  <a:schemeClr val="tx1">
                    <a:lumMod val="85000"/>
                    <a:lumOff val="15000"/>
                  </a:schemeClr>
                </a:solidFill>
                <a:latin typeface="Segoe UI Light" panose="020B0502040204020203" pitchFamily="34" charset="0"/>
                <a:cs typeface="Segoe UI Light" panose="020B0502040204020203" pitchFamily="34" charset="0"/>
              </a:rPr>
              <a:t>17% mixed ancestry, other than part-Hawaiian</a:t>
            </a:r>
          </a:p>
          <a:p>
            <a:r>
              <a:rPr lang="cs-CZ">
                <a:solidFill>
                  <a:schemeClr val="tx1">
                    <a:lumMod val="85000"/>
                    <a:lumOff val="15000"/>
                  </a:schemeClr>
                </a:solidFill>
                <a:latin typeface="Segoe UI Light" panose="020B0502040204020203" pitchFamily="34" charset="0"/>
                <a:cs typeface="Segoe UI Light" panose="020B0502040204020203" pitchFamily="34" charset="0"/>
              </a:rPr>
              <a:t>16% part-Hawaiian</a:t>
            </a:r>
          </a:p>
          <a:p>
            <a:r>
              <a:rPr lang="cs-CZ">
                <a:solidFill>
                  <a:schemeClr val="tx1">
                    <a:lumMod val="85000"/>
                    <a:lumOff val="15000"/>
                  </a:schemeClr>
                </a:solidFill>
                <a:latin typeface="Segoe UI Light" panose="020B0502040204020203" pitchFamily="34" charset="0"/>
                <a:cs typeface="Segoe UI Light" panose="020B0502040204020203" pitchFamily="34" charset="0"/>
              </a:rPr>
              <a:t>7% Filipino</a:t>
            </a:r>
          </a:p>
          <a:p>
            <a:r>
              <a:rPr lang="cs-CZ">
                <a:solidFill>
                  <a:schemeClr val="tx1">
                    <a:lumMod val="85000"/>
                    <a:lumOff val="15000"/>
                  </a:schemeClr>
                </a:solidFill>
                <a:latin typeface="Segoe UI Light" panose="020B0502040204020203" pitchFamily="34" charset="0"/>
                <a:cs typeface="Segoe UI Light" panose="020B0502040204020203" pitchFamily="34" charset="0"/>
              </a:rPr>
              <a:t>6% Chinese</a:t>
            </a:r>
          </a:p>
          <a:p>
            <a:r>
              <a:rPr lang="cs-CZ">
                <a:solidFill>
                  <a:schemeClr val="tx1">
                    <a:lumMod val="85000"/>
                    <a:lumOff val="15000"/>
                  </a:schemeClr>
                </a:solidFill>
                <a:latin typeface="Segoe UI Light" panose="020B0502040204020203" pitchFamily="34" charset="0"/>
                <a:cs typeface="Segoe UI Light" panose="020B0502040204020203" pitchFamily="34" charset="0"/>
              </a:rPr>
              <a:t>1% pure Hawaiian</a:t>
            </a:r>
          </a:p>
        </p:txBody>
      </p:sp>
    </p:spTree>
    <p:extLst>
      <p:ext uri="{BB962C8B-B14F-4D97-AF65-F5344CB8AC3E}">
        <p14:creationId xmlns:p14="http://schemas.microsoft.com/office/powerpoint/2010/main" val="4053465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1CF2D0-1D69-4049-A6CB-F7FDDBC66D5B}"/>
              </a:ext>
            </a:extLst>
          </p:cNvPr>
          <p:cNvSpPr>
            <a:spLocks noGrp="1"/>
          </p:cNvSpPr>
          <p:nvPr>
            <p:ph type="title"/>
          </p:nvPr>
        </p:nvSpPr>
        <p:spPr>
          <a:xfrm>
            <a:off x="685802" y="609600"/>
            <a:ext cx="7739741" cy="922867"/>
          </a:xfrm>
        </p:spPr>
        <p:txBody>
          <a:bodyPr anchor="b">
            <a:normAutofit/>
          </a:bodyPr>
          <a:lstStyle/>
          <a:p>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History</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2494C1C7-DBBA-456A-9BE1-24F8E5249272}"/>
              </a:ext>
            </a:extLst>
          </p:cNvPr>
          <p:cNvSpPr>
            <a:spLocks noGrp="1"/>
          </p:cNvSpPr>
          <p:nvPr>
            <p:ph idx="1"/>
          </p:nvPr>
        </p:nvSpPr>
        <p:spPr>
          <a:xfrm>
            <a:off x="685803" y="1817423"/>
            <a:ext cx="8305798" cy="3973777"/>
          </a:xfrm>
        </p:spPr>
        <p:txBody>
          <a:bodyPr>
            <a:normAutofit/>
          </a:bodyPr>
          <a:lstStyle/>
          <a:p>
            <a:r>
              <a:rPr lang="cs-CZ">
                <a:solidFill>
                  <a:schemeClr val="tx1">
                    <a:lumMod val="85000"/>
                    <a:lumOff val="15000"/>
                  </a:schemeClr>
                </a:solidFill>
                <a:latin typeface="Segoe UI Light" panose="020B0502040204020203" pitchFamily="34" charset="0"/>
                <a:cs typeface="Segoe UI Light" panose="020B0502040204020203" pitchFamily="34" charset="0"/>
              </a:rPr>
              <a:t>Founded</a:t>
            </a:r>
            <a:r>
              <a:rPr lang="en-US">
                <a:solidFill>
                  <a:schemeClr val="tx1">
                    <a:lumMod val="85000"/>
                    <a:lumOff val="15000"/>
                  </a:schemeClr>
                </a:solidFill>
                <a:latin typeface="Segoe UI Light" panose="020B0502040204020203" pitchFamily="34" charset="0"/>
                <a:cs typeface="Segoe UI Light" panose="020B0502040204020203" pitchFamily="34" charset="0"/>
              </a:rPr>
              <a:t> </a:t>
            </a:r>
            <a:r>
              <a:rPr lang="cs-CZ">
                <a:solidFill>
                  <a:schemeClr val="tx1">
                    <a:lumMod val="85000"/>
                    <a:lumOff val="15000"/>
                  </a:schemeClr>
                </a:solidFill>
                <a:latin typeface="Segoe UI Light" panose="020B0502040204020203" pitchFamily="34" charset="0"/>
                <a:cs typeface="Segoe UI Light" panose="020B0502040204020203" pitchFamily="34" charset="0"/>
              </a:rPr>
              <a:t>i</a:t>
            </a:r>
            <a:r>
              <a:rPr lang="en-US">
                <a:solidFill>
                  <a:schemeClr val="tx1">
                    <a:lumMod val="85000"/>
                    <a:lumOff val="15000"/>
                  </a:schemeClr>
                </a:solidFill>
                <a:latin typeface="Segoe UI Light" panose="020B0502040204020203" pitchFamily="34" charset="0"/>
                <a:cs typeface="Segoe UI Light" panose="020B0502040204020203" pitchFamily="34" charset="0"/>
              </a:rPr>
              <a:t>n 1850, Kamehameha III proclaimed Honolulu the capital city of the independent Kingdom of Hawaii. Under US control, the county of Oahu was established on July 1, 1905. Two years later, it was renamed the city and county of Honolulu. </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en-US">
                <a:solidFill>
                  <a:schemeClr val="tx1">
                    <a:lumMod val="85000"/>
                    <a:lumOff val="15000"/>
                  </a:schemeClr>
                </a:solidFill>
                <a:latin typeface="Segoe UI Light" panose="020B0502040204020203" pitchFamily="34" charset="0"/>
                <a:cs typeface="Segoe UI Light" panose="020B0502040204020203" pitchFamily="34" charset="0"/>
              </a:rPr>
              <a:t>On August 21, 1959, Hawaii became the fiftieth state of the United States</a:t>
            </a:r>
            <a:br>
              <a:rPr lang="en-US">
                <a:solidFill>
                  <a:schemeClr val="tx1">
                    <a:lumMod val="85000"/>
                    <a:lumOff val="15000"/>
                  </a:schemeClr>
                </a:solidFill>
              </a:rPr>
            </a:br>
            <a:br>
              <a:rPr lang="en-US">
                <a:solidFill>
                  <a:schemeClr val="tx1">
                    <a:lumMod val="85000"/>
                    <a:lumOff val="15000"/>
                  </a:schemeClr>
                </a:solidFill>
              </a:rPr>
            </a:br>
            <a:endParaRPr lang="cs-CZ">
              <a:solidFill>
                <a:schemeClr val="tx1">
                  <a:lumMod val="85000"/>
                  <a:lumOff val="15000"/>
                </a:schemeClr>
              </a:solidFill>
            </a:endParaRPr>
          </a:p>
        </p:txBody>
      </p:sp>
    </p:spTree>
    <p:extLst>
      <p:ext uri="{BB962C8B-B14F-4D97-AF65-F5344CB8AC3E}">
        <p14:creationId xmlns:p14="http://schemas.microsoft.com/office/powerpoint/2010/main" val="2002803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5F83C3-DC0F-4749-BA00-A96D20AEB871}"/>
              </a:ext>
            </a:extLst>
          </p:cNvPr>
          <p:cNvSpPr>
            <a:spLocks noGrp="1"/>
          </p:cNvSpPr>
          <p:nvPr>
            <p:ph type="title"/>
          </p:nvPr>
        </p:nvSpPr>
        <p:spPr>
          <a:xfrm>
            <a:off x="685802" y="609600"/>
            <a:ext cx="7739741" cy="922867"/>
          </a:xfrm>
        </p:spPr>
        <p:txBody>
          <a:bodyPr anchor="b">
            <a:normAutofit/>
          </a:bodyPr>
          <a:lstStyle/>
          <a:p>
            <a:r>
              <a:rPr lang="cs-CZ" dirty="0" err="1">
                <a:solidFill>
                  <a:schemeClr val="accent3">
                    <a:lumMod val="60000"/>
                    <a:lumOff val="40000"/>
                  </a:schemeClr>
                </a:solidFill>
                <a:latin typeface="Segoe UI Light" panose="020B0502040204020203" pitchFamily="34" charset="0"/>
                <a:cs typeface="Segoe UI Light" panose="020B0502040204020203" pitchFamily="34" charset="0"/>
              </a:rPr>
              <a:t>Sports</a:t>
            </a:r>
            <a:endParaRPr lang="cs-CZ" dirty="0">
              <a:solidFill>
                <a:schemeClr val="accent3">
                  <a:lumMod val="60000"/>
                  <a:lumOff val="40000"/>
                </a:schemeClr>
              </a:solidFill>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121DB649-7B19-40BD-88A0-06830B342115}"/>
              </a:ext>
            </a:extLst>
          </p:cNvPr>
          <p:cNvSpPr>
            <a:spLocks noGrp="1"/>
          </p:cNvSpPr>
          <p:nvPr>
            <p:ph idx="1"/>
          </p:nvPr>
        </p:nvSpPr>
        <p:spPr>
          <a:xfrm>
            <a:off x="685803" y="1817423"/>
            <a:ext cx="8305798" cy="3973777"/>
          </a:xfrm>
        </p:spPr>
        <p:txBody>
          <a:bodyPr>
            <a:normAutofit/>
          </a:bodyPr>
          <a:lstStyle/>
          <a:p>
            <a:r>
              <a:rPr lang="en-US">
                <a:solidFill>
                  <a:schemeClr val="tx1">
                    <a:lumMod val="85000"/>
                    <a:lumOff val="15000"/>
                  </a:schemeClr>
                </a:solidFill>
                <a:latin typeface="Segoe UI Light" panose="020B0502040204020203" pitchFamily="34" charset="0"/>
                <a:cs typeface="Segoe UI Light" panose="020B0502040204020203" pitchFamily="34" charset="0"/>
              </a:rPr>
              <a:t>no professional sports teams in Hawaii</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cs-CZ">
                <a:solidFill>
                  <a:schemeClr val="tx1">
                    <a:lumMod val="85000"/>
                    <a:lumOff val="15000"/>
                  </a:schemeClr>
                </a:solidFill>
                <a:latin typeface="Segoe UI Light" panose="020B0502040204020203" pitchFamily="34" charset="0"/>
                <a:cs typeface="Segoe UI Light" panose="020B0502040204020203" pitchFamily="34" charset="0"/>
              </a:rPr>
              <a:t>w</a:t>
            </a:r>
            <a:r>
              <a:rPr lang="en-US">
                <a:solidFill>
                  <a:schemeClr val="tx1">
                    <a:lumMod val="85000"/>
                    <a:lumOff val="15000"/>
                  </a:schemeClr>
                </a:solidFill>
                <a:latin typeface="Segoe UI Light" panose="020B0502040204020203" pitchFamily="34" charset="0"/>
                <a:cs typeface="Segoe UI Light" panose="020B0502040204020203" pitchFamily="34" charset="0"/>
              </a:rPr>
              <a:t>omen's and men's NCAA volleyball</a:t>
            </a:r>
            <a:endParaRPr lang="cs-CZ">
              <a:solidFill>
                <a:schemeClr val="tx1">
                  <a:lumMod val="85000"/>
                  <a:lumOff val="15000"/>
                </a:schemeClr>
              </a:solidFill>
              <a:latin typeface="Segoe UI Light" panose="020B0502040204020203" pitchFamily="34" charset="0"/>
              <a:cs typeface="Segoe UI Light" panose="020B0502040204020203" pitchFamily="34" charset="0"/>
            </a:endParaRPr>
          </a:p>
          <a:p>
            <a:r>
              <a:rPr lang="cs-CZ">
                <a:solidFill>
                  <a:schemeClr val="tx1">
                    <a:lumMod val="85000"/>
                    <a:lumOff val="15000"/>
                  </a:schemeClr>
                </a:solidFill>
                <a:latin typeface="Segoe UI Light" panose="020B0502040204020203" pitchFamily="34" charset="0"/>
                <a:cs typeface="Segoe UI Light" panose="020B0502040204020203" pitchFamily="34" charset="0"/>
              </a:rPr>
              <a:t> NCAA football Hawaii Bowl</a:t>
            </a:r>
          </a:p>
          <a:p>
            <a:r>
              <a:rPr lang="cs-CZ">
                <a:solidFill>
                  <a:schemeClr val="tx1">
                    <a:lumMod val="85000"/>
                    <a:lumOff val="15000"/>
                  </a:schemeClr>
                </a:solidFill>
                <a:latin typeface="Segoe UI Light" panose="020B0502040204020203" pitchFamily="34" charset="0"/>
                <a:cs typeface="Segoe UI Light" panose="020B0502040204020203" pitchFamily="34" charset="0"/>
              </a:rPr>
              <a:t>surfing and body board</a:t>
            </a:r>
          </a:p>
          <a:p>
            <a:r>
              <a:rPr lang="cs-CZ">
                <a:solidFill>
                  <a:schemeClr val="tx1">
                    <a:lumMod val="85000"/>
                    <a:lumOff val="15000"/>
                  </a:schemeClr>
                </a:solidFill>
                <a:latin typeface="Segoe UI Light" panose="020B0502040204020203" pitchFamily="34" charset="0"/>
                <a:cs typeface="Segoe UI Light" panose="020B0502040204020203" pitchFamily="34" charset="0"/>
              </a:rPr>
              <a:t>three large road races</a:t>
            </a:r>
          </a:p>
        </p:txBody>
      </p:sp>
    </p:spTree>
    <p:extLst>
      <p:ext uri="{BB962C8B-B14F-4D97-AF65-F5344CB8AC3E}">
        <p14:creationId xmlns:p14="http://schemas.microsoft.com/office/powerpoint/2010/main" val="4089562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1" name="Obrázek 10" descr="Obsah obrázku exteriér, obloha, strom, budova&#10;&#10;Popis vygenerován s velmi vysokou mírou spolehlivosti">
            <a:extLst>
              <a:ext uri="{FF2B5EF4-FFF2-40B4-BE49-F238E27FC236}">
                <a16:creationId xmlns:a16="http://schemas.microsoft.com/office/drawing/2014/main" id="{229E7DDC-0C27-4B58-9885-E09588A0D1BC}"/>
              </a:ext>
            </a:extLst>
          </p:cNvPr>
          <p:cNvPicPr>
            <a:picLocks noChangeAspect="1"/>
          </p:cNvPicPr>
          <p:nvPr/>
        </p:nvPicPr>
        <p:blipFill rotWithShape="1">
          <a:blip r:embed="rId3">
            <a:extLst>
              <a:ext uri="{28A0092B-C50C-407E-A947-70E740481C1C}">
                <a14:useLocalDpi xmlns:a14="http://schemas.microsoft.com/office/drawing/2010/main" val="0"/>
              </a:ext>
            </a:extLst>
          </a:blip>
          <a:srcRect l="32173" r="1078" b="1"/>
          <a:stretch/>
        </p:blipFill>
        <p:spPr>
          <a:xfrm>
            <a:off x="5959325" y="2806240"/>
            <a:ext cx="2902538" cy="2902537"/>
          </a:xfrm>
          <a:custGeom>
            <a:avLst/>
            <a:gdLst>
              <a:gd name="connsiteX0" fmla="*/ 1425981 w 2851962"/>
              <a:gd name="connsiteY0" fmla="*/ 0 h 2851962"/>
              <a:gd name="connsiteX1" fmla="*/ 2851962 w 2851962"/>
              <a:gd name="connsiteY1" fmla="*/ 1425981 h 2851962"/>
              <a:gd name="connsiteX2" fmla="*/ 1425981 w 2851962"/>
              <a:gd name="connsiteY2" fmla="*/ 2851962 h 2851962"/>
              <a:gd name="connsiteX3" fmla="*/ 0 w 2851962"/>
              <a:gd name="connsiteY3" fmla="*/ 1425981 h 2851962"/>
              <a:gd name="connsiteX4" fmla="*/ 1425981 w 2851962"/>
              <a:gd name="connsiteY4" fmla="*/ 0 h 2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5" name="Obrázek 4" descr="Obsah obrázku hora, příroda, obloha, exteriér&#10;&#10;Popis vygenerován s velmi vysokou mírou spolehlivosti">
            <a:extLst>
              <a:ext uri="{FF2B5EF4-FFF2-40B4-BE49-F238E27FC236}">
                <a16:creationId xmlns:a16="http://schemas.microsoft.com/office/drawing/2014/main" id="{A3942438-3331-43BA-8A70-F97F1D54727E}"/>
              </a:ext>
            </a:extLst>
          </p:cNvPr>
          <p:cNvPicPr>
            <a:picLocks noChangeAspect="1"/>
          </p:cNvPicPr>
          <p:nvPr/>
        </p:nvPicPr>
        <p:blipFill rotWithShape="1">
          <a:blip r:embed="rId4">
            <a:extLst>
              <a:ext uri="{28A0092B-C50C-407E-A947-70E740481C1C}">
                <a14:useLocalDpi xmlns:a14="http://schemas.microsoft.com/office/drawing/2010/main" val="0"/>
              </a:ext>
            </a:extLst>
          </a:blip>
          <a:srcRect r="18862" b="-1"/>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pic>
        <p:nvPicPr>
          <p:cNvPr id="7" name="Obrázek 6" descr="Obsah obrázku strom, exteriér, rostlina, tráva&#10;&#10;Popis vygenerován s velmi vysokou mírou spolehlivosti">
            <a:extLst>
              <a:ext uri="{FF2B5EF4-FFF2-40B4-BE49-F238E27FC236}">
                <a16:creationId xmlns:a16="http://schemas.microsoft.com/office/drawing/2014/main" id="{4AF7BF3B-7BAD-479D-81CA-C43F1D419BB3}"/>
              </a:ext>
            </a:extLst>
          </p:cNvPr>
          <p:cNvPicPr>
            <a:picLocks noChangeAspect="1"/>
          </p:cNvPicPr>
          <p:nvPr/>
        </p:nvPicPr>
        <p:blipFill rotWithShape="1">
          <a:blip r:embed="rId5">
            <a:extLst>
              <a:ext uri="{28A0092B-C50C-407E-A947-70E740481C1C}">
                <a14:useLocalDpi xmlns:a14="http://schemas.microsoft.com/office/drawing/2010/main" val="0"/>
              </a:ext>
            </a:extLst>
          </a:blip>
          <a:srcRect l="907" r="31631" b="-2"/>
          <a:stretch/>
        </p:blipFill>
        <p:spPr>
          <a:xfrm>
            <a:off x="8055588" y="-3863"/>
            <a:ext cx="4132754" cy="3445946"/>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
        <p:nvSpPr>
          <p:cNvPr id="2" name="Nadpis 1">
            <a:extLst>
              <a:ext uri="{FF2B5EF4-FFF2-40B4-BE49-F238E27FC236}">
                <a16:creationId xmlns:a16="http://schemas.microsoft.com/office/drawing/2014/main" id="{952749DE-37E8-4560-AD30-8C7DF374CD78}"/>
              </a:ext>
            </a:extLst>
          </p:cNvPr>
          <p:cNvSpPr>
            <a:spLocks noGrp="1"/>
          </p:cNvSpPr>
          <p:nvPr>
            <p:ph type="title"/>
          </p:nvPr>
        </p:nvSpPr>
        <p:spPr>
          <a:xfrm>
            <a:off x="685801" y="609600"/>
            <a:ext cx="4681873" cy="1456267"/>
          </a:xfrm>
        </p:spPr>
        <p:txBody>
          <a:bodyPr>
            <a:normAutofit/>
          </a:bodyPr>
          <a:lstStyle/>
          <a:p>
            <a:r>
              <a:rPr lang="cs-CZ" dirty="0" err="1">
                <a:latin typeface="Segoe UI Light" panose="020B0502040204020203" pitchFamily="34" charset="0"/>
                <a:cs typeface="Segoe UI Light" panose="020B0502040204020203" pitchFamily="34" charset="0"/>
              </a:rPr>
              <a:t>Parks</a:t>
            </a:r>
            <a:r>
              <a:rPr lang="cs-CZ" dirty="0">
                <a:latin typeface="Segoe UI Light" panose="020B0502040204020203" pitchFamily="34" charset="0"/>
                <a:cs typeface="Segoe UI Light" panose="020B0502040204020203" pitchFamily="34" charset="0"/>
              </a:rPr>
              <a:t> and </a:t>
            </a:r>
            <a:r>
              <a:rPr lang="cs-CZ" dirty="0" err="1">
                <a:latin typeface="Segoe UI Light" panose="020B0502040204020203" pitchFamily="34" charset="0"/>
                <a:cs typeface="Segoe UI Light" panose="020B0502040204020203" pitchFamily="34" charset="0"/>
              </a:rPr>
              <a:t>Recreation</a:t>
            </a:r>
            <a:endParaRPr lang="cs-CZ" dirty="0">
              <a:latin typeface="Segoe UI Light" panose="020B0502040204020203" pitchFamily="34" charset="0"/>
              <a:cs typeface="Segoe UI Light" panose="020B0502040204020203" pitchFamily="34" charset="0"/>
            </a:endParaRPr>
          </a:p>
        </p:txBody>
      </p:sp>
      <p:sp>
        <p:nvSpPr>
          <p:cNvPr id="3" name="Zástupný symbol pro obsah 2">
            <a:extLst>
              <a:ext uri="{FF2B5EF4-FFF2-40B4-BE49-F238E27FC236}">
                <a16:creationId xmlns:a16="http://schemas.microsoft.com/office/drawing/2014/main" id="{25954310-AA0E-44BB-9A3B-3BD593A3340B}"/>
              </a:ext>
            </a:extLst>
          </p:cNvPr>
          <p:cNvSpPr>
            <a:spLocks noGrp="1"/>
          </p:cNvSpPr>
          <p:nvPr>
            <p:ph idx="1"/>
          </p:nvPr>
        </p:nvSpPr>
        <p:spPr>
          <a:xfrm>
            <a:off x="685801" y="2142067"/>
            <a:ext cx="4681873" cy="3649133"/>
          </a:xfrm>
        </p:spPr>
        <p:txBody>
          <a:bodyPr>
            <a:normAutofit/>
          </a:bodyPr>
          <a:lstStyle/>
          <a:p>
            <a:r>
              <a:rPr lang="en-US">
                <a:latin typeface="Segoe UI Light" panose="020B0502040204020203" pitchFamily="34" charset="0"/>
                <a:cs typeface="Segoe UI Light" panose="020B0502040204020203" pitchFamily="34" charset="0"/>
              </a:rPr>
              <a:t>Oahu has more than 60 beach parks</a:t>
            </a:r>
            <a:endParaRPr lang="cs-CZ">
              <a:latin typeface="Segoe UI Light" panose="020B0502040204020203" pitchFamily="34" charset="0"/>
              <a:cs typeface="Segoe UI Light" panose="020B0502040204020203" pitchFamily="34" charset="0"/>
            </a:endParaRPr>
          </a:p>
          <a:p>
            <a:r>
              <a:rPr lang="cs-CZ">
                <a:latin typeface="Segoe UI Light" panose="020B0502040204020203" pitchFamily="34" charset="0"/>
                <a:cs typeface="Segoe UI Light" panose="020B0502040204020203" pitchFamily="34" charset="0"/>
              </a:rPr>
              <a:t>Ala </a:t>
            </a:r>
            <a:r>
              <a:rPr lang="cs-CZ" err="1">
                <a:latin typeface="Segoe UI Light" panose="020B0502040204020203" pitchFamily="34" charset="0"/>
                <a:cs typeface="Segoe UI Light" panose="020B0502040204020203" pitchFamily="34" charset="0"/>
              </a:rPr>
              <a:t>Moana</a:t>
            </a:r>
            <a:endParaRPr lang="cs-CZ">
              <a:latin typeface="Segoe UI Light" panose="020B0502040204020203" pitchFamily="34" charset="0"/>
              <a:cs typeface="Segoe UI Light" panose="020B0502040204020203" pitchFamily="34" charset="0"/>
            </a:endParaRPr>
          </a:p>
          <a:p>
            <a:r>
              <a:rPr lang="cs-CZ" err="1">
                <a:latin typeface="Segoe UI Light" panose="020B0502040204020203" pitchFamily="34" charset="0"/>
                <a:cs typeface="Segoe UI Light" panose="020B0502040204020203" pitchFamily="34" charset="0"/>
              </a:rPr>
              <a:t>Kapiolani</a:t>
            </a:r>
            <a:r>
              <a:rPr lang="cs-CZ">
                <a:latin typeface="Segoe UI Light" panose="020B0502040204020203" pitchFamily="34" charset="0"/>
                <a:cs typeface="Segoe UI Light" panose="020B0502040204020203" pitchFamily="34" charset="0"/>
              </a:rPr>
              <a:t> Park - </a:t>
            </a:r>
            <a:r>
              <a:rPr lang="en-US">
                <a:latin typeface="Segoe UI Light" panose="020B0502040204020203" pitchFamily="34" charset="0"/>
                <a:cs typeface="Segoe UI Light" panose="020B0502040204020203" pitchFamily="34" charset="0"/>
              </a:rPr>
              <a:t>home to the city's zoo</a:t>
            </a:r>
            <a:endParaRPr lang="cs-CZ">
              <a:latin typeface="Segoe UI Light" panose="020B0502040204020203" pitchFamily="34" charset="0"/>
              <a:cs typeface="Segoe UI Light" panose="020B0502040204020203" pitchFamily="34" charset="0"/>
            </a:endParaRPr>
          </a:p>
          <a:p>
            <a:r>
              <a:rPr lang="cs-CZ" err="1">
                <a:latin typeface="Segoe UI Light" panose="020B0502040204020203" pitchFamily="34" charset="0"/>
                <a:cs typeface="Segoe UI Light" panose="020B0502040204020203" pitchFamily="34" charset="0"/>
              </a:rPr>
              <a:t>Diamond</a:t>
            </a:r>
            <a:r>
              <a:rPr lang="cs-CZ">
                <a:latin typeface="Segoe UI Light" panose="020B0502040204020203" pitchFamily="34" charset="0"/>
                <a:cs typeface="Segoe UI Light" panose="020B0502040204020203" pitchFamily="34" charset="0"/>
              </a:rPr>
              <a:t> </a:t>
            </a:r>
            <a:r>
              <a:rPr lang="cs-CZ" err="1">
                <a:latin typeface="Segoe UI Light" panose="020B0502040204020203" pitchFamily="34" charset="0"/>
                <a:cs typeface="Segoe UI Light" panose="020B0502040204020203" pitchFamily="34" charset="0"/>
              </a:rPr>
              <a:t>Head</a:t>
            </a:r>
            <a:endParaRPr lang="cs-CZ">
              <a:latin typeface="Segoe UI Light" panose="020B0502040204020203" pitchFamily="34" charset="0"/>
              <a:cs typeface="Segoe UI Light" panose="020B0502040204020203" pitchFamily="34" charset="0"/>
            </a:endParaRPr>
          </a:p>
          <a:p>
            <a:endParaRPr lang="cs-CZ"/>
          </a:p>
        </p:txBody>
      </p:sp>
    </p:spTree>
    <p:extLst>
      <p:ext uri="{BB962C8B-B14F-4D97-AF65-F5344CB8AC3E}">
        <p14:creationId xmlns:p14="http://schemas.microsoft.com/office/powerpoint/2010/main" val="331211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be">
  <a:themeElements>
    <a:clrScheme name="Neb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Neb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b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Nebesa</Template>
  <TotalTime>204</TotalTime>
  <Words>291</Words>
  <Application>Microsoft Office PowerPoint</Application>
  <PresentationFormat>Širokoúhlá obrazovka</PresentationFormat>
  <Paragraphs>75</Paragraphs>
  <Slides>24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Calibri</vt:lpstr>
      <vt:lpstr>Calibri Light</vt:lpstr>
      <vt:lpstr>Segoe UI Light</vt:lpstr>
      <vt:lpstr>Nebe</vt:lpstr>
      <vt:lpstr>Honolulu</vt:lpstr>
      <vt:lpstr>Basics information</vt:lpstr>
      <vt:lpstr>Geography</vt:lpstr>
      <vt:lpstr>Prezentace aplikace PowerPoint</vt:lpstr>
      <vt:lpstr>climate</vt:lpstr>
      <vt:lpstr>Ethnic Composition</vt:lpstr>
      <vt:lpstr>History</vt:lpstr>
      <vt:lpstr>Sports</vt:lpstr>
      <vt:lpstr>Parks and Recreation</vt:lpstr>
      <vt:lpstr>Performing Arts</vt:lpstr>
      <vt:lpstr>Preforming arts</vt:lpstr>
      <vt:lpstr>Libraries and Museums </vt:lpstr>
      <vt:lpstr>Libraries and Museums </vt:lpstr>
      <vt:lpstr>Libraries and Museums </vt:lpstr>
      <vt:lpstr>Libraries and Museums </vt:lpstr>
      <vt:lpstr>Libraries and Museums </vt:lpstr>
      <vt:lpstr>Libraries and Museums </vt:lpstr>
      <vt:lpstr>Holidays and Festivals</vt:lpstr>
      <vt:lpstr>Tourist attractions</vt:lpstr>
      <vt:lpstr>Tourist attractions</vt:lpstr>
      <vt:lpstr>Tourist Attractions</vt:lpstr>
      <vt:lpstr>Tourist attractions</vt:lpstr>
      <vt:lpstr>Tourist attractions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Honolulu</dc:title>
  <dc:creator>Andrea Polnická</dc:creator>
  <cp:lastModifiedBy>Andrea Polnická</cp:lastModifiedBy>
  <cp:revision>22</cp:revision>
  <dcterms:created xsi:type="dcterms:W3CDTF">2018-04-21T07:35:54Z</dcterms:created>
  <dcterms:modified xsi:type="dcterms:W3CDTF">2018-05-17T15:58:27Z</dcterms:modified>
</cp:coreProperties>
</file>