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ED4A7E-B23C-4527-B226-35676D4175EB}" v="85" dt="2020-01-20T19:15:15.4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Kallista" userId="65dcbf4af947d8b0" providerId="LiveId" clId="{88ED4A7E-B23C-4527-B226-35676D4175EB}"/>
    <pc:docChg chg="custSel modSld">
      <pc:chgData name="Petr Kallista" userId="65dcbf4af947d8b0" providerId="LiveId" clId="{88ED4A7E-B23C-4527-B226-35676D4175EB}" dt="2020-01-20T21:22:12.753" v="161" actId="20577"/>
      <pc:docMkLst>
        <pc:docMk/>
      </pc:docMkLst>
      <pc:sldChg chg="setBg">
        <pc:chgData name="Petr Kallista" userId="65dcbf4af947d8b0" providerId="LiveId" clId="{88ED4A7E-B23C-4527-B226-35676D4175EB}" dt="2020-01-20T19:14:33.813" v="80"/>
        <pc:sldMkLst>
          <pc:docMk/>
          <pc:sldMk cId="1256834421" sldId="257"/>
        </pc:sldMkLst>
      </pc:sldChg>
      <pc:sldChg chg="modSp">
        <pc:chgData name="Petr Kallista" userId="65dcbf4af947d8b0" providerId="LiveId" clId="{88ED4A7E-B23C-4527-B226-35676D4175EB}" dt="2020-01-20T21:22:12.753" v="161" actId="20577"/>
        <pc:sldMkLst>
          <pc:docMk/>
          <pc:sldMk cId="2004304508" sldId="259"/>
        </pc:sldMkLst>
        <pc:spChg chg="mod">
          <ac:chgData name="Petr Kallista" userId="65dcbf4af947d8b0" providerId="LiveId" clId="{88ED4A7E-B23C-4527-B226-35676D4175EB}" dt="2020-01-20T21:22:12.753" v="161" actId="20577"/>
          <ac:spMkLst>
            <pc:docMk/>
            <pc:sldMk cId="2004304508" sldId="259"/>
            <ac:spMk id="3" creationId="{7812EFF9-83DE-4923-902F-3B506EF86A8B}"/>
          </ac:spMkLst>
        </pc:spChg>
      </pc:sldChg>
      <pc:sldChg chg="modSp">
        <pc:chgData name="Petr Kallista" userId="65dcbf4af947d8b0" providerId="LiveId" clId="{88ED4A7E-B23C-4527-B226-35676D4175EB}" dt="2020-01-20T19:15:15.400" v="90" actId="14100"/>
        <pc:sldMkLst>
          <pc:docMk/>
          <pc:sldMk cId="2096055452" sldId="260"/>
        </pc:sldMkLst>
        <pc:spChg chg="mod">
          <ac:chgData name="Petr Kallista" userId="65dcbf4af947d8b0" providerId="LiveId" clId="{88ED4A7E-B23C-4527-B226-35676D4175EB}" dt="2020-01-20T19:15:08.972" v="88" actId="27636"/>
          <ac:spMkLst>
            <pc:docMk/>
            <pc:sldMk cId="2096055452" sldId="260"/>
            <ac:spMk id="3" creationId="{7697BB59-679E-47DB-A91E-761D907EC238}"/>
          </ac:spMkLst>
        </pc:spChg>
        <pc:picChg chg="mod">
          <ac:chgData name="Petr Kallista" userId="65dcbf4af947d8b0" providerId="LiveId" clId="{88ED4A7E-B23C-4527-B226-35676D4175EB}" dt="2020-01-20T19:15:15.400" v="90" actId="14100"/>
          <ac:picMkLst>
            <pc:docMk/>
            <pc:sldMk cId="2096055452" sldId="260"/>
            <ac:picMk id="5122" creationId="{FC867464-6887-4FCC-A7EA-53FC51AC833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3A6B9F-7CFC-497C-8043-8E8A9192CA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523CD75-56DE-48B4-AE28-688EAA550E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C14B67-D90D-4CBB-8002-6301B3833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35838-7B42-4D7C-A3E6-488B1C824FAE}" type="datetimeFigureOut">
              <a:rPr lang="cs-CZ" smtClean="0"/>
              <a:t>20.01.2020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76D6E9-50DB-426E-9EDB-2C5C2ED79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C4D372-5AEA-4D35-A97D-10A85EC06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63F5-49EE-46C4-9B69-B4D9972F89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5915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D90C63-C3BF-4F66-B50A-524D27A8A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3DDD880-95DC-49A8-96FE-11CDEEFEF3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DD1B5F-D860-4B09-8BDF-C97F92764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35838-7B42-4D7C-A3E6-488B1C824FAE}" type="datetimeFigureOut">
              <a:rPr lang="cs-CZ" smtClean="0"/>
              <a:t>20.01.2020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A9A2EE-FB90-438E-BEE8-CE66BF07A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4F21A9-9468-4A76-8BF9-484BB6B7F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63F5-49EE-46C4-9B69-B4D9972F89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4395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4AE6274-D2DB-4A46-93F0-3CBFFD3F34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AC17907-861E-4A11-AFE7-4C9E643F2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8576E2-2F6A-4CDD-8098-F91DDAD63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35838-7B42-4D7C-A3E6-488B1C824FAE}" type="datetimeFigureOut">
              <a:rPr lang="cs-CZ" smtClean="0"/>
              <a:t>20.01.2020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D5C0B9F-CBF8-46E0-A18D-5DDEEA153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5DCC602-7860-4DBF-8E70-62AE6B1FF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63F5-49EE-46C4-9B69-B4D9972F89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3788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B27193-C402-49C1-A491-DCEDDFCD2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C80491-8063-4827-A997-9125E19D4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FA2C7B9-15EE-4630-ABF5-F757455C8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35838-7B42-4D7C-A3E6-488B1C824FAE}" type="datetimeFigureOut">
              <a:rPr lang="cs-CZ" smtClean="0"/>
              <a:t>20.01.2020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1F48129-5D43-4519-8C87-6BCE549CF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E020F7-95C0-401E-9054-9BE60D6B7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63F5-49EE-46C4-9B69-B4D9972F89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973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D543C8-E31A-402D-A3FF-5DDE40867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BFB98E3-9F31-4975-96D5-DDAE33009B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454967-2AF7-4F32-860C-16B33C201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35838-7B42-4D7C-A3E6-488B1C824FAE}" type="datetimeFigureOut">
              <a:rPr lang="cs-CZ" smtClean="0"/>
              <a:t>20.01.2020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BCE673-039C-402F-962D-E5CBB2B30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5361F8-23FE-4D46-8C7E-7E70DAD22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63F5-49EE-46C4-9B69-B4D9972F89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9099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BE1161-2E80-4C8F-9C64-E013C2953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257F3E-8D39-4B4C-ACCD-3D4526C924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2BBD12D-7687-499F-B326-9423D42A87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F689167-6707-4D25-8BA4-E19EFB701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35838-7B42-4D7C-A3E6-488B1C824FAE}" type="datetimeFigureOut">
              <a:rPr lang="cs-CZ" smtClean="0"/>
              <a:t>20.01.2020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DD0B7EA-04E4-4942-9F8C-1D03FFFC6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497BD62-ACFE-4FEC-B736-DF4BB64AF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63F5-49EE-46C4-9B69-B4D9972F89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6008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AF0F54-37A5-4145-AADD-105564760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44A30C0-880A-4D41-B1DC-00A89CCD2F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5F32475-C6B1-4175-89DA-D074B490EC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492DF9A-6097-4FA0-9B80-81A50985DF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B4F7033-0081-4E73-8F94-F18BF2E7A4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D0E13E4-F8DE-4E66-8002-DBD56A217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35838-7B42-4D7C-A3E6-488B1C824FAE}" type="datetimeFigureOut">
              <a:rPr lang="cs-CZ" smtClean="0"/>
              <a:t>20.01.2020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E16424C-FBBD-48A0-8F76-25023C92A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A1988F1-F810-4996-B92F-C4B257AE2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63F5-49EE-46C4-9B69-B4D9972F89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7835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ADF303-5F56-4151-92C3-B5552E6C5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7557A0E-620E-42BE-9FF9-F536FD1D8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35838-7B42-4D7C-A3E6-488B1C824FAE}" type="datetimeFigureOut">
              <a:rPr lang="cs-CZ" smtClean="0"/>
              <a:t>20.01.2020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151BA52-F0A9-4ECB-A01F-23923922E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77842E9-7CEE-4131-9837-45DFDDB23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63F5-49EE-46C4-9B69-B4D9972F89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9197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1A89C46-22F7-441B-8EA7-E920F1F6F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35838-7B42-4D7C-A3E6-488B1C824FAE}" type="datetimeFigureOut">
              <a:rPr lang="cs-CZ" smtClean="0"/>
              <a:t>20.01.2020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C1EFDF1-2A42-4647-B558-92CA84BCF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986D939-CC33-4CCD-BA7C-3463D22C5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63F5-49EE-46C4-9B69-B4D9972F89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7606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DF0FB4-7B91-4CA8-B4DC-B7BD87ED0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C5C6A2-4490-4F2F-BA64-BF9BEA1558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9050769-97DD-4B98-A6D7-5ABDB7FBAE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529DDC6-7842-4822-9DC9-6788F0DCB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35838-7B42-4D7C-A3E6-488B1C824FAE}" type="datetimeFigureOut">
              <a:rPr lang="cs-CZ" smtClean="0"/>
              <a:t>20.01.2020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B8FE412-56B2-464E-A583-8C59DB2FD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22C0F24-36C7-4916-8071-02EC2CC9A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63F5-49EE-46C4-9B69-B4D9972F89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4362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940588-3FD7-450D-81F9-F389F67B0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DC718E5-D926-4D76-B42C-4A52E5765B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89BCC98-E97F-4671-A74F-7F05A54E1D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2EB81AB-6E1B-407A-9D52-AC846C951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35838-7B42-4D7C-A3E6-488B1C824FAE}" type="datetimeFigureOut">
              <a:rPr lang="cs-CZ" smtClean="0"/>
              <a:t>20.01.2020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BB38BC1-2C48-4C31-AF4B-DAB56E76A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0F39FC2-6DA0-46AA-883B-255958B37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63F5-49EE-46C4-9B69-B4D9972F89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8628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9E581A3-00DF-476B-9F34-B84CF9C9F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D677136-2B98-44CF-B7EA-A9C0A6189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F701AB-D44C-4E2B-B08A-9BBC0D3409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35838-7B42-4D7C-A3E6-488B1C824FAE}" type="datetimeFigureOut">
              <a:rPr lang="cs-CZ" smtClean="0"/>
              <a:t>20.01.2020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A982988-FEA9-4C5F-8909-47E7F6E493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2980515-A217-4087-9EFA-6F96B910B3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263F5-49EE-46C4-9B69-B4D9972F89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55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58E593-A214-4DBE-954C-9FD025F846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77329" y="640080"/>
            <a:ext cx="6274590" cy="4018341"/>
          </a:xfrm>
          <a:noFill/>
        </p:spPr>
        <p:txBody>
          <a:bodyPr>
            <a:normAutofit/>
          </a:bodyPr>
          <a:lstStyle/>
          <a:p>
            <a:pPr algn="l"/>
            <a:r>
              <a:rPr lang="cs-CZ" sz="6600" dirty="0"/>
              <a:t>Andrej Hlinka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B709DA4-593B-478B-B3E4-CC8E95B295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77329" y="4796852"/>
            <a:ext cx="6274590" cy="1421068"/>
          </a:xfrm>
          <a:noFill/>
        </p:spPr>
        <p:txBody>
          <a:bodyPr>
            <a:normAutofit/>
          </a:bodyPr>
          <a:lstStyle/>
          <a:p>
            <a:pPr algn="l"/>
            <a:r>
              <a:rPr lang="cs-CZ" dirty="0"/>
              <a:t>Petr Kallista - 8.G</a:t>
            </a:r>
          </a:p>
        </p:txBody>
      </p:sp>
      <p:pic>
        <p:nvPicPr>
          <p:cNvPr id="1028" name="Picture 4" descr="Výsledek obrázku pro andrej hlinka">
            <a:extLst>
              <a:ext uri="{FF2B5EF4-FFF2-40B4-BE49-F238E27FC236}">
                <a16:creationId xmlns:a16="http://schemas.microsoft.com/office/drawing/2014/main" id="{683BC199-A2E2-43CF-AE9A-BD54A8E10A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5"/>
          <a:stretch/>
        </p:blipFill>
        <p:spPr bwMode="auto">
          <a:xfrm>
            <a:off x="1" y="10"/>
            <a:ext cx="4654296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9502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595ECD-2C46-4ADC-B737-BCC93F314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Mládí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527AF5-1F01-497D-8B52-1ED569ADF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narozen 27. září 1864 (</a:t>
            </a:r>
            <a:r>
              <a:rPr lang="cs-CZ" dirty="0" err="1"/>
              <a:t>Černová</a:t>
            </a:r>
            <a:r>
              <a:rPr lang="cs-CZ" dirty="0"/>
              <a:t>)</a:t>
            </a:r>
          </a:p>
          <a:p>
            <a:r>
              <a:rPr lang="cs-CZ" dirty="0"/>
              <a:t>chudá rodina, na studium si přivydělával</a:t>
            </a:r>
          </a:p>
          <a:p>
            <a:r>
              <a:rPr lang="cs-CZ" dirty="0"/>
              <a:t>1889 – po studiích vysvěcen na kněze</a:t>
            </a:r>
          </a:p>
          <a:p>
            <a:r>
              <a:rPr lang="cs-CZ" dirty="0"/>
              <a:t>Od roku 1892 – působí jako kaplan či farář (</a:t>
            </a:r>
            <a:r>
              <a:rPr lang="cs-CZ" dirty="0" err="1"/>
              <a:t>Sliač</a:t>
            </a:r>
            <a:r>
              <a:rPr lang="cs-CZ" dirty="0"/>
              <a:t>, Ružomberok)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2050" name="Picture 2" descr="Výsledek obrázku pro andrej hlinka mládí">
            <a:extLst>
              <a:ext uri="{FF2B5EF4-FFF2-40B4-BE49-F238E27FC236}">
                <a16:creationId xmlns:a16="http://schemas.microsoft.com/office/drawing/2014/main" id="{AC08FF9D-06D7-4DB7-977E-775F4FB268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20687">
            <a:off x="8929682" y="427188"/>
            <a:ext cx="2287602" cy="2796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Výsledek obrázku pro černová">
            <a:extLst>
              <a:ext uri="{FF2B5EF4-FFF2-40B4-BE49-F238E27FC236}">
                <a16:creationId xmlns:a16="http://schemas.microsoft.com/office/drawing/2014/main" id="{93B9D103-4534-49D3-8590-9C96209361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8788" y="4001294"/>
            <a:ext cx="4665272" cy="2612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6834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251EB3-4CD1-4ADB-80E1-04A80F055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Politická kariéra - začátek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7277F4-56D7-4AD8-9818-4D8B00BA0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 pol. 90. let 19. století</a:t>
            </a:r>
          </a:p>
          <a:p>
            <a:r>
              <a:rPr lang="cs-CZ" dirty="0"/>
              <a:t>maďarská Lidová strana (</a:t>
            </a:r>
            <a:r>
              <a:rPr lang="cs-CZ" dirty="0" err="1"/>
              <a:t>Néppárt</a:t>
            </a:r>
            <a:r>
              <a:rPr lang="cs-CZ" dirty="0"/>
              <a:t>) – později odchází </a:t>
            </a:r>
          </a:p>
          <a:p>
            <a:r>
              <a:rPr lang="cs-CZ" dirty="0"/>
              <a:t>1897 – redaktor </a:t>
            </a:r>
            <a:r>
              <a:rPr lang="cs-CZ" dirty="0" err="1"/>
              <a:t>Ľudových</a:t>
            </a:r>
            <a:r>
              <a:rPr lang="cs-CZ" dirty="0"/>
              <a:t> novin </a:t>
            </a:r>
          </a:p>
          <a:p>
            <a:r>
              <a:rPr lang="cs-CZ" dirty="0"/>
              <a:t>1906 – založil </a:t>
            </a:r>
            <a:r>
              <a:rPr lang="cs-CZ" dirty="0" err="1"/>
              <a:t>Ľudovou</a:t>
            </a:r>
            <a:r>
              <a:rPr lang="cs-CZ" dirty="0"/>
              <a:t> banku a 1910 – slovenské tiskárny</a:t>
            </a:r>
          </a:p>
          <a:p>
            <a:r>
              <a:rPr lang="cs-CZ" dirty="0"/>
              <a:t>1907 – 1910 – vězení za protimaďarské projevy (oficiálně)</a:t>
            </a:r>
          </a:p>
          <a:p>
            <a:r>
              <a:rPr lang="cs-CZ" dirty="0"/>
              <a:t>1918 – člen SNR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3078" name="Picture 6" descr="Výsledek obrázku pro ludove noviny">
            <a:extLst>
              <a:ext uri="{FF2B5EF4-FFF2-40B4-BE49-F238E27FC236}">
                <a16:creationId xmlns:a16="http://schemas.microsoft.com/office/drawing/2014/main" id="{73F9B1C9-0EFD-4C04-941A-D8919F57A0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6748" y="4605751"/>
            <a:ext cx="4667250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8756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54842A-C597-4EEC-85E0-92D428DCC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Slovenská </a:t>
            </a:r>
            <a:r>
              <a:rPr lang="cs-CZ" dirty="0" err="1"/>
              <a:t>ľudová</a:t>
            </a:r>
            <a:r>
              <a:rPr lang="cs-CZ" dirty="0"/>
              <a:t> strana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12EFF9-83DE-4923-902F-3B506EF86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založena 1913 – funguje až od roku 1918</a:t>
            </a:r>
          </a:p>
          <a:p>
            <a:r>
              <a:rPr lang="cs-CZ" dirty="0"/>
              <a:t>Hlinka - předseda</a:t>
            </a:r>
          </a:p>
          <a:p>
            <a:r>
              <a:rPr lang="cs-CZ" dirty="0"/>
              <a:t>1925 – přejmenována na HSĽS</a:t>
            </a:r>
          </a:p>
          <a:p>
            <a:r>
              <a:rPr lang="cs-CZ" dirty="0"/>
              <a:t>program: autonomie Slovenska (ne však nezávislost)</a:t>
            </a:r>
          </a:p>
          <a:p>
            <a:r>
              <a:rPr lang="cs-CZ" dirty="0"/>
              <a:t>po Hlinkově smrti – radikalizace strany + nástupce – Jozef Tiso – „</a:t>
            </a:r>
            <a:r>
              <a:rPr lang="cs-CZ" dirty="0" err="1"/>
              <a:t>Luďáci</a:t>
            </a:r>
            <a:r>
              <a:rPr lang="cs-CZ" dirty="0"/>
              <a:t>“ do tebe doby nejsou fašisté</a:t>
            </a:r>
          </a:p>
          <a:p>
            <a:r>
              <a:rPr lang="cs-CZ" dirty="0"/>
              <a:t>po válce – Hlinka označován jako fašista („</a:t>
            </a:r>
            <a:r>
              <a:rPr lang="cs-CZ" dirty="0" err="1"/>
              <a:t>Luďáci</a:t>
            </a:r>
            <a:r>
              <a:rPr lang="cs-CZ" dirty="0"/>
              <a:t>“ = fašisté a kolaboranti = </a:t>
            </a:r>
            <a:r>
              <a:rPr lang="cs-CZ"/>
              <a:t>nepřátelé státu</a:t>
            </a:r>
            <a:r>
              <a:rPr lang="cs-CZ" dirty="0"/>
              <a:t>)</a:t>
            </a:r>
          </a:p>
          <a:p>
            <a:r>
              <a:rPr lang="cs-CZ" dirty="0"/>
              <a:t>2007 – Řád Andreje Hlinky (druhé nejvyšší vyznamenání SR)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098" name="Picture 2" descr="Výsledek obrázku pro hlinkova slovenská ľudová strana">
            <a:extLst>
              <a:ext uri="{FF2B5EF4-FFF2-40B4-BE49-F238E27FC236}">
                <a16:creationId xmlns:a16="http://schemas.microsoft.com/office/drawing/2014/main" id="{ACA557C9-035E-43CF-8965-26C0990CFE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0994" y="0"/>
            <a:ext cx="3312090" cy="3312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4304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A95830-3DE9-4B89-9F54-79115443F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97BB59-679E-47DB-A91E-761D907EC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kolosální Hlinkův pohřeb (kult osobnosti – přes 50 000 lidí)</a:t>
            </a:r>
          </a:p>
        </p:txBody>
      </p:sp>
      <p:pic>
        <p:nvPicPr>
          <p:cNvPr id="5122" name="Picture 2" descr="Výsledek obrázku pro andrej hlinka pohreb">
            <a:extLst>
              <a:ext uri="{FF2B5EF4-FFF2-40B4-BE49-F238E27FC236}">
                <a16:creationId xmlns:a16="http://schemas.microsoft.com/office/drawing/2014/main" id="{FC867464-6887-4FCC-A7EA-53FC51AC83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368" y="96533"/>
            <a:ext cx="10754270" cy="5506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60554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186</Words>
  <Application>Microsoft Office PowerPoint</Application>
  <PresentationFormat>Širokoúhlá obrazovka</PresentationFormat>
  <Paragraphs>34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Andrej Hlinka</vt:lpstr>
      <vt:lpstr>Mládí</vt:lpstr>
      <vt:lpstr>Politická kariéra - začátek</vt:lpstr>
      <vt:lpstr>Slovenská ľudová strana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Andrej Hlinka</dc:title>
  <dc:creator>Petr Kallista</dc:creator>
  <cp:lastModifiedBy>Petr Kallista</cp:lastModifiedBy>
  <cp:revision>3</cp:revision>
  <dcterms:created xsi:type="dcterms:W3CDTF">2020-01-20T18:43:40Z</dcterms:created>
  <dcterms:modified xsi:type="dcterms:W3CDTF">2020-01-20T21:22:14Z</dcterms:modified>
</cp:coreProperties>
</file>