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D4A7E-B23C-4527-B226-35676D4175EB}" v="85" dt="2020-01-20T19:15:15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lista" userId="65dcbf4af947d8b0" providerId="LiveId" clId="{88ED4A7E-B23C-4527-B226-35676D4175EB}"/>
    <pc:docChg chg="custSel modSld">
      <pc:chgData name="Petr Kallista" userId="65dcbf4af947d8b0" providerId="LiveId" clId="{88ED4A7E-B23C-4527-B226-35676D4175EB}" dt="2020-01-20T21:22:12.753" v="161" actId="20577"/>
      <pc:docMkLst>
        <pc:docMk/>
      </pc:docMkLst>
      <pc:sldChg chg="setBg">
        <pc:chgData name="Petr Kallista" userId="65dcbf4af947d8b0" providerId="LiveId" clId="{88ED4A7E-B23C-4527-B226-35676D4175EB}" dt="2020-01-20T19:14:33.813" v="80"/>
        <pc:sldMkLst>
          <pc:docMk/>
          <pc:sldMk cId="1256834421" sldId="257"/>
        </pc:sldMkLst>
      </pc:sldChg>
      <pc:sldChg chg="modSp">
        <pc:chgData name="Petr Kallista" userId="65dcbf4af947d8b0" providerId="LiveId" clId="{88ED4A7E-B23C-4527-B226-35676D4175EB}" dt="2020-01-20T21:22:12.753" v="161" actId="20577"/>
        <pc:sldMkLst>
          <pc:docMk/>
          <pc:sldMk cId="2004304508" sldId="259"/>
        </pc:sldMkLst>
        <pc:spChg chg="mod">
          <ac:chgData name="Petr Kallista" userId="65dcbf4af947d8b0" providerId="LiveId" clId="{88ED4A7E-B23C-4527-B226-35676D4175EB}" dt="2020-01-20T21:22:12.753" v="161" actId="20577"/>
          <ac:spMkLst>
            <pc:docMk/>
            <pc:sldMk cId="2004304508" sldId="259"/>
            <ac:spMk id="3" creationId="{7812EFF9-83DE-4923-902F-3B506EF86A8B}"/>
          </ac:spMkLst>
        </pc:spChg>
      </pc:sldChg>
      <pc:sldChg chg="modSp">
        <pc:chgData name="Petr Kallista" userId="65dcbf4af947d8b0" providerId="LiveId" clId="{88ED4A7E-B23C-4527-B226-35676D4175EB}" dt="2020-01-20T19:15:15.400" v="90" actId="14100"/>
        <pc:sldMkLst>
          <pc:docMk/>
          <pc:sldMk cId="2096055452" sldId="260"/>
        </pc:sldMkLst>
        <pc:spChg chg="mod">
          <ac:chgData name="Petr Kallista" userId="65dcbf4af947d8b0" providerId="LiveId" clId="{88ED4A7E-B23C-4527-B226-35676D4175EB}" dt="2020-01-20T19:15:08.972" v="88" actId="27636"/>
          <ac:spMkLst>
            <pc:docMk/>
            <pc:sldMk cId="2096055452" sldId="260"/>
            <ac:spMk id="3" creationId="{7697BB59-679E-47DB-A91E-761D907EC238}"/>
          </ac:spMkLst>
        </pc:spChg>
        <pc:picChg chg="mod">
          <ac:chgData name="Petr Kallista" userId="65dcbf4af947d8b0" providerId="LiveId" clId="{88ED4A7E-B23C-4527-B226-35676D4175EB}" dt="2020-01-20T19:15:15.400" v="90" actId="14100"/>
          <ac:picMkLst>
            <pc:docMk/>
            <pc:sldMk cId="2096055452" sldId="260"/>
            <ac:picMk id="5122" creationId="{FC867464-6887-4FCC-A7EA-53FC51AC83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A6B9F-7CFC-497C-8043-8E8A9192C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23CD75-56DE-48B4-AE28-688EAA550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C14B67-D90D-4CBB-8002-6301B383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76D6E9-50DB-426E-9EDB-2C5C2ED7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C4D372-5AEA-4D35-A97D-10A85EC0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1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90C63-C3BF-4F66-B50A-524D27A8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DDD880-95DC-49A8-96FE-11CDEEFEF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DD1B5F-D860-4B09-8BDF-C97F9276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A9A2EE-FB90-438E-BEE8-CE66BF07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F21A9-9468-4A76-8BF9-484BB6B7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9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AE6274-D2DB-4A46-93F0-3CBFFD3F3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C17907-861E-4A11-AFE7-4C9E643F2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8576E2-2F6A-4CDD-8098-F91DDAD6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5C0B9F-CBF8-46E0-A18D-5DDEEA15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DCC602-7860-4DBF-8E70-62AE6B1F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78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27193-C402-49C1-A491-DCEDDFCD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C80491-8063-4827-A997-9125E19D4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A2C7B9-15EE-4630-ABF5-F757455C8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F48129-5D43-4519-8C87-6BCE549C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E020F7-95C0-401E-9054-9BE60D6B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97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543C8-E31A-402D-A3FF-5DDE40867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FB98E3-9F31-4975-96D5-DDAE33009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454967-2AF7-4F32-860C-16B33C20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BCE673-039C-402F-962D-E5CBB2B3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361F8-23FE-4D46-8C7E-7E70DAD2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09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E1161-2E80-4C8F-9C64-E013C2953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257F3E-8D39-4B4C-ACCD-3D4526C92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BBD12D-7687-499F-B326-9423D42A8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689167-6707-4D25-8BA4-E19EFB70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D0B7EA-04E4-4942-9F8C-1D03FFFC6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97BD62-ACFE-4FEC-B736-DF4BB64A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00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F0F54-37A5-4145-AADD-10556476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4A30C0-880A-4D41-B1DC-00A89CCD2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F32475-C6B1-4175-89DA-D074B490E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92DF9A-6097-4FA0-9B80-81A50985D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4F7033-0081-4E73-8F94-F18BF2E7A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D0E13E4-F8DE-4E66-8002-DBD56A21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E16424C-FBBD-48A0-8F76-25023C92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A1988F1-F810-4996-B92F-C4B257AE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83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DF303-5F56-4151-92C3-B5552E6C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7557A0E-620E-42BE-9FF9-F536FD1D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51BA52-F0A9-4ECB-A01F-23923922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7842E9-7CEE-4131-9837-45DFDDB2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A89C46-22F7-441B-8EA7-E920F1F6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1EFDF1-2A42-4647-B558-92CA84BC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86D939-CC33-4CCD-BA7C-3463D22C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60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F0FB4-7B91-4CA8-B4DC-B7BD87ED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C5C6A2-4490-4F2F-BA64-BF9BEA155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050769-97DD-4B98-A6D7-5ABDB7FBA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29DDC6-7842-4822-9DC9-6788F0DC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8FE412-56B2-464E-A583-8C59DB2F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C0F24-36C7-4916-8071-02EC2CC9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36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40588-3FD7-450D-81F9-F389F67B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DC718E5-D926-4D76-B42C-4A52E5765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9BCC98-E97F-4671-A74F-7F05A54E1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EB81AB-6E1B-407A-9D52-AC846C95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B38BC1-2C48-4C31-AF4B-DAB56E76A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F39FC2-6DA0-46AA-883B-255958B3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62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E581A3-00DF-476B-9F34-B84CF9C9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677136-2B98-44CF-B7EA-A9C0A6189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701AB-D44C-4E2B-B08A-9BBC0D340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35838-7B42-4D7C-A3E6-488B1C824FAE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982988-FEA9-4C5F-8909-47E7F6E49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980515-A217-4087-9EFA-6F96B910B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63F5-49EE-46C4-9B69-B4D9972F8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5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8E593-A214-4DBE-954C-9FD025F84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6600" dirty="0"/>
              <a:t>Andrej Hlinka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709DA4-593B-478B-B3E4-CC8E95B29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/>
          </a:bodyPr>
          <a:lstStyle/>
          <a:p>
            <a:pPr algn="l"/>
            <a:r>
              <a:rPr lang="cs-CZ" dirty="0"/>
              <a:t>Petr Kallista - 8.G</a:t>
            </a:r>
          </a:p>
        </p:txBody>
      </p:sp>
      <p:pic>
        <p:nvPicPr>
          <p:cNvPr id="1028" name="Picture 4" descr="Výsledek obrázku pro andrej hlinka">
            <a:extLst>
              <a:ext uri="{FF2B5EF4-FFF2-40B4-BE49-F238E27FC236}">
                <a16:creationId xmlns:a16="http://schemas.microsoft.com/office/drawing/2014/main" id="{683BC199-A2E2-43CF-AE9A-BD54A8E10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5"/>
          <a:stretch/>
        </p:blipFill>
        <p:spPr bwMode="auto">
          <a:xfrm>
            <a:off x="1" y="10"/>
            <a:ext cx="465429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5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95ECD-2C46-4ADC-B737-BCC93F31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Mládí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27AF5-1F01-497D-8B52-1ED569ADF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narozen 27. září 1864 (</a:t>
            </a:r>
            <a:r>
              <a:rPr lang="cs-CZ" dirty="0" err="1"/>
              <a:t>Černová</a:t>
            </a:r>
            <a:r>
              <a:rPr lang="cs-CZ" dirty="0"/>
              <a:t>)</a:t>
            </a:r>
          </a:p>
          <a:p>
            <a:r>
              <a:rPr lang="cs-CZ" dirty="0"/>
              <a:t>chudá rodina, na studium si přivydělával</a:t>
            </a:r>
          </a:p>
          <a:p>
            <a:r>
              <a:rPr lang="cs-CZ" dirty="0"/>
              <a:t>1889 – po studiích vysvěcen na kněze</a:t>
            </a:r>
          </a:p>
          <a:p>
            <a:r>
              <a:rPr lang="cs-CZ" dirty="0"/>
              <a:t>Od roku 1892 – působí jako kaplan či farář (</a:t>
            </a:r>
            <a:r>
              <a:rPr lang="cs-CZ" dirty="0" err="1"/>
              <a:t>Sliač</a:t>
            </a:r>
            <a:r>
              <a:rPr lang="cs-CZ" dirty="0"/>
              <a:t>, Ružomberok)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 descr="Výsledek obrázku pro andrej hlinka mládí">
            <a:extLst>
              <a:ext uri="{FF2B5EF4-FFF2-40B4-BE49-F238E27FC236}">
                <a16:creationId xmlns:a16="http://schemas.microsoft.com/office/drawing/2014/main" id="{AC08FF9D-06D7-4DB7-977E-775F4FB26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687">
            <a:off x="8929682" y="427188"/>
            <a:ext cx="2287602" cy="279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černová">
            <a:extLst>
              <a:ext uri="{FF2B5EF4-FFF2-40B4-BE49-F238E27FC236}">
                <a16:creationId xmlns:a16="http://schemas.microsoft.com/office/drawing/2014/main" id="{93B9D103-4534-49D3-8590-9C9620936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88" y="4001294"/>
            <a:ext cx="4665272" cy="261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83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51EB3-4CD1-4ADB-80E1-04A80F05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Politická kariéra - začátek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277F4-56D7-4AD8-9818-4D8B00BA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pol. 90. let 19. století</a:t>
            </a:r>
          </a:p>
          <a:p>
            <a:r>
              <a:rPr lang="cs-CZ" dirty="0"/>
              <a:t>maďarská Lidová strana (</a:t>
            </a:r>
            <a:r>
              <a:rPr lang="cs-CZ" dirty="0" err="1"/>
              <a:t>Néppárt</a:t>
            </a:r>
            <a:r>
              <a:rPr lang="cs-CZ" dirty="0"/>
              <a:t>) – později odchází </a:t>
            </a:r>
          </a:p>
          <a:p>
            <a:r>
              <a:rPr lang="cs-CZ" dirty="0"/>
              <a:t>1897 – redaktor </a:t>
            </a:r>
            <a:r>
              <a:rPr lang="cs-CZ" dirty="0" err="1"/>
              <a:t>Ľudových</a:t>
            </a:r>
            <a:r>
              <a:rPr lang="cs-CZ" dirty="0"/>
              <a:t> novin </a:t>
            </a:r>
          </a:p>
          <a:p>
            <a:r>
              <a:rPr lang="cs-CZ" dirty="0"/>
              <a:t>1906 – založil </a:t>
            </a:r>
            <a:r>
              <a:rPr lang="cs-CZ" dirty="0" err="1"/>
              <a:t>Ľudovou</a:t>
            </a:r>
            <a:r>
              <a:rPr lang="cs-CZ" dirty="0"/>
              <a:t> banku a 1910 – slovenské tiskárny</a:t>
            </a:r>
          </a:p>
          <a:p>
            <a:r>
              <a:rPr lang="cs-CZ" dirty="0"/>
              <a:t>1907 – 1910 – vězení za protimaďarské projevy (oficiálně)</a:t>
            </a:r>
          </a:p>
          <a:p>
            <a:r>
              <a:rPr lang="cs-CZ" dirty="0"/>
              <a:t>1918 – člen SNR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8" name="Picture 6" descr="Výsledek obrázku pro ludove noviny">
            <a:extLst>
              <a:ext uri="{FF2B5EF4-FFF2-40B4-BE49-F238E27FC236}">
                <a16:creationId xmlns:a16="http://schemas.microsoft.com/office/drawing/2014/main" id="{73F9B1C9-0EFD-4C04-941A-D8919F57A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748" y="4605751"/>
            <a:ext cx="46672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5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4842A-C597-4EEC-85E0-92D428DC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Slovenská </a:t>
            </a:r>
            <a:r>
              <a:rPr lang="cs-CZ" dirty="0" err="1"/>
              <a:t>ľudová</a:t>
            </a:r>
            <a:r>
              <a:rPr lang="cs-CZ" dirty="0"/>
              <a:t> strana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2EFF9-83DE-4923-902F-3B506EF86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založena 1913 – funguje až od roku 1918</a:t>
            </a:r>
          </a:p>
          <a:p>
            <a:r>
              <a:rPr lang="cs-CZ" dirty="0"/>
              <a:t>Hlinka - předseda</a:t>
            </a:r>
          </a:p>
          <a:p>
            <a:r>
              <a:rPr lang="cs-CZ" dirty="0"/>
              <a:t>1925 – přejmenována na HSĽS</a:t>
            </a:r>
          </a:p>
          <a:p>
            <a:r>
              <a:rPr lang="cs-CZ" dirty="0"/>
              <a:t>program: autonomie Slovenska (ne však nezávislost)</a:t>
            </a:r>
          </a:p>
          <a:p>
            <a:r>
              <a:rPr lang="cs-CZ" dirty="0"/>
              <a:t>po Hlinkově smrti – radikalizace strany + nástupce – Jozef Tiso – „</a:t>
            </a:r>
            <a:r>
              <a:rPr lang="cs-CZ" dirty="0" err="1"/>
              <a:t>Luďáci</a:t>
            </a:r>
            <a:r>
              <a:rPr lang="cs-CZ" dirty="0"/>
              <a:t>“ do tebe doby nejsou fašisté</a:t>
            </a:r>
          </a:p>
          <a:p>
            <a:r>
              <a:rPr lang="cs-CZ" dirty="0"/>
              <a:t>po válce – Hlinka označován jako fašista („</a:t>
            </a:r>
            <a:r>
              <a:rPr lang="cs-CZ" dirty="0" err="1"/>
              <a:t>Luďáci</a:t>
            </a:r>
            <a:r>
              <a:rPr lang="cs-CZ" dirty="0"/>
              <a:t>“ = fašisté a kolaboranti = </a:t>
            </a:r>
            <a:r>
              <a:rPr lang="cs-CZ"/>
              <a:t>nepřátelé státu</a:t>
            </a:r>
            <a:r>
              <a:rPr lang="cs-CZ" dirty="0"/>
              <a:t>)</a:t>
            </a:r>
          </a:p>
          <a:p>
            <a:r>
              <a:rPr lang="cs-CZ" dirty="0"/>
              <a:t>2007 – Řád Andreje Hlinky (druhé nejvyšší vyznamenání SR)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 descr="Výsledek obrázku pro hlinkova slovenská ľudová strana">
            <a:extLst>
              <a:ext uri="{FF2B5EF4-FFF2-40B4-BE49-F238E27FC236}">
                <a16:creationId xmlns:a16="http://schemas.microsoft.com/office/drawing/2014/main" id="{ACA557C9-035E-43CF-8965-26C0990CF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994" y="0"/>
            <a:ext cx="3312090" cy="331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30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95830-3DE9-4B89-9F54-79115443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7BB59-679E-47DB-A91E-761D907EC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kolosální Hlinkův pohřeb (kult osobnosti – přes 50 000 lidí)</a:t>
            </a:r>
          </a:p>
        </p:txBody>
      </p:sp>
      <p:pic>
        <p:nvPicPr>
          <p:cNvPr id="5122" name="Picture 2" descr="Výsledek obrázku pro andrej hlinka pohreb">
            <a:extLst>
              <a:ext uri="{FF2B5EF4-FFF2-40B4-BE49-F238E27FC236}">
                <a16:creationId xmlns:a16="http://schemas.microsoft.com/office/drawing/2014/main" id="{FC867464-6887-4FCC-A7EA-53FC51AC8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8" y="96533"/>
            <a:ext cx="10754270" cy="550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055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186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Andrej Hlinka</vt:lpstr>
      <vt:lpstr>Mládí</vt:lpstr>
      <vt:lpstr>Politická kariéra - začátek</vt:lpstr>
      <vt:lpstr>Slovenská ľudová strana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Andrej Hlinka</dc:title>
  <dc:creator>Petr Kallista</dc:creator>
  <cp:lastModifiedBy>Petr Kallista</cp:lastModifiedBy>
  <cp:revision>3</cp:revision>
  <dcterms:created xsi:type="dcterms:W3CDTF">2020-01-20T18:43:40Z</dcterms:created>
  <dcterms:modified xsi:type="dcterms:W3CDTF">2020-01-20T21:22:14Z</dcterms:modified>
</cp:coreProperties>
</file>