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3" r:id="rId1"/>
  </p:sldMasterIdLst>
  <p:sldIdLst>
    <p:sldId id="256" r:id="rId2"/>
    <p:sldId id="257" r:id="rId3"/>
    <p:sldId id="258" r:id="rId4"/>
    <p:sldId id="259" r:id="rId5"/>
    <p:sldId id="265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ED6DF8B-6A02-4005-B193-89B950FD3782}" v="1" dt="2020-02-17T17:31:34.7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8" y="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 Freiburg" userId="4931c2aa9033252a" providerId="LiveId" clId="{8A51A97B-2A0D-4B2A-8DBB-C43FB075D46B}"/>
    <pc:docChg chg="modSld">
      <pc:chgData name="Jan Freiburg" userId="4931c2aa9033252a" providerId="LiveId" clId="{8A51A97B-2A0D-4B2A-8DBB-C43FB075D46B}" dt="2019-12-16T06:24:10.074" v="0" actId="20577"/>
      <pc:docMkLst>
        <pc:docMk/>
      </pc:docMkLst>
      <pc:sldChg chg="modSp">
        <pc:chgData name="Jan Freiburg" userId="4931c2aa9033252a" providerId="LiveId" clId="{8A51A97B-2A0D-4B2A-8DBB-C43FB075D46B}" dt="2019-12-16T06:24:10.074" v="0" actId="20577"/>
        <pc:sldMkLst>
          <pc:docMk/>
          <pc:sldMk cId="1773065312" sldId="263"/>
        </pc:sldMkLst>
        <pc:spChg chg="mod">
          <ac:chgData name="Jan Freiburg" userId="4931c2aa9033252a" providerId="LiveId" clId="{8A51A97B-2A0D-4B2A-8DBB-C43FB075D46B}" dt="2019-12-16T06:24:10.074" v="0" actId="20577"/>
          <ac:spMkLst>
            <pc:docMk/>
            <pc:sldMk cId="1773065312" sldId="263"/>
            <ac:spMk id="3" creationId="{3B2C68AC-B981-484A-A8A1-00900CD66BCA}"/>
          </ac:spMkLst>
        </pc:spChg>
      </pc:sldChg>
    </pc:docChg>
  </pc:docChgLst>
  <pc:docChgLst>
    <pc:chgData name="Jan Freiburg" userId="4931c2aa9033252a" providerId="LiveId" clId="{DED6DF8B-6A02-4005-B193-89B950FD3782}"/>
    <pc:docChg chg="modSld">
      <pc:chgData name="Jan Freiburg" userId="4931c2aa9033252a" providerId="LiveId" clId="{DED6DF8B-6A02-4005-B193-89B950FD3782}" dt="2020-02-17T17:31:34.730" v="20"/>
      <pc:docMkLst>
        <pc:docMk/>
      </pc:docMkLst>
      <pc:sldChg chg="delSp modSp mod">
        <pc:chgData name="Jan Freiburg" userId="4931c2aa9033252a" providerId="LiveId" clId="{DED6DF8B-6A02-4005-B193-89B950FD3782}" dt="2020-02-17T17:31:34.730" v="20"/>
        <pc:sldMkLst>
          <pc:docMk/>
          <pc:sldMk cId="2151883759" sldId="256"/>
        </pc:sldMkLst>
        <pc:spChg chg="del mod">
          <ac:chgData name="Jan Freiburg" userId="4931c2aa9033252a" providerId="LiveId" clId="{DED6DF8B-6A02-4005-B193-89B950FD3782}" dt="2020-02-17T17:31:34.730" v="20"/>
          <ac:spMkLst>
            <pc:docMk/>
            <pc:sldMk cId="2151883759" sldId="256"/>
            <ac:spMk id="3" creationId="{79EFDE4D-7774-4CC4-8BA4-8FC17031ED8D}"/>
          </ac:spMkLst>
        </pc:spChg>
      </pc:sldChg>
      <pc:sldChg chg="modSp mod">
        <pc:chgData name="Jan Freiburg" userId="4931c2aa9033252a" providerId="LiveId" clId="{DED6DF8B-6A02-4005-B193-89B950FD3782}" dt="2020-02-17T17:30:58.063" v="2" actId="20577"/>
        <pc:sldMkLst>
          <pc:docMk/>
          <pc:sldMk cId="2247304894" sldId="259"/>
        </pc:sldMkLst>
        <pc:spChg chg="mod">
          <ac:chgData name="Jan Freiburg" userId="4931c2aa9033252a" providerId="LiveId" clId="{DED6DF8B-6A02-4005-B193-89B950FD3782}" dt="2020-02-17T17:30:58.063" v="2" actId="20577"/>
          <ac:spMkLst>
            <pc:docMk/>
            <pc:sldMk cId="2247304894" sldId="259"/>
            <ac:spMk id="3" creationId="{673B5DC5-193E-4E7F-9807-92FD281A203E}"/>
          </ac:spMkLst>
        </pc:spChg>
      </pc:sldChg>
    </pc:docChg>
  </pc:docChgLst>
  <pc:docChgLst>
    <pc:chgData name="Jan Freiburg" userId="4931c2aa9033252a" providerId="LiveId" clId="{5A544398-DC54-4080-8927-D5180AB3ACDE}"/>
    <pc:docChg chg="custSel modSld">
      <pc:chgData name="Jan Freiburg" userId="4931c2aa9033252a" providerId="LiveId" clId="{5A544398-DC54-4080-8927-D5180AB3ACDE}" dt="2019-12-15T19:13:09.337" v="132" actId="20577"/>
      <pc:docMkLst>
        <pc:docMk/>
      </pc:docMkLst>
      <pc:sldChg chg="modSp">
        <pc:chgData name="Jan Freiburg" userId="4931c2aa9033252a" providerId="LiveId" clId="{5A544398-DC54-4080-8927-D5180AB3ACDE}" dt="2019-12-15T19:12:25.728" v="126" actId="14100"/>
        <pc:sldMkLst>
          <pc:docMk/>
          <pc:sldMk cId="901758599" sldId="257"/>
        </pc:sldMkLst>
        <pc:spChg chg="mod">
          <ac:chgData name="Jan Freiburg" userId="4931c2aa9033252a" providerId="LiveId" clId="{5A544398-DC54-4080-8927-D5180AB3ACDE}" dt="2019-12-15T19:11:40.136" v="121" actId="20577"/>
          <ac:spMkLst>
            <pc:docMk/>
            <pc:sldMk cId="901758599" sldId="257"/>
            <ac:spMk id="3" creationId="{639911C1-B0F9-4163-9F49-89AE4A2B5BEB}"/>
          </ac:spMkLst>
        </pc:spChg>
        <pc:picChg chg="mod">
          <ac:chgData name="Jan Freiburg" userId="4931c2aa9033252a" providerId="LiveId" clId="{5A544398-DC54-4080-8927-D5180AB3ACDE}" dt="2019-12-15T19:12:25.728" v="126" actId="14100"/>
          <ac:picMkLst>
            <pc:docMk/>
            <pc:sldMk cId="901758599" sldId="257"/>
            <ac:picMk id="4" creationId="{C093B73A-93A3-4EB7-968A-7E25DC0D5D15}"/>
          </ac:picMkLst>
        </pc:picChg>
      </pc:sldChg>
      <pc:sldChg chg="delSp modSp">
        <pc:chgData name="Jan Freiburg" userId="4931c2aa9033252a" providerId="LiveId" clId="{5A544398-DC54-4080-8927-D5180AB3ACDE}" dt="2019-12-15T19:13:09.337" v="132" actId="20577"/>
        <pc:sldMkLst>
          <pc:docMk/>
          <pc:sldMk cId="3108892027" sldId="258"/>
        </pc:sldMkLst>
        <pc:spChg chg="del">
          <ac:chgData name="Jan Freiburg" userId="4931c2aa9033252a" providerId="LiveId" clId="{5A544398-DC54-4080-8927-D5180AB3ACDE}" dt="2019-12-15T17:43:13.796" v="39"/>
          <ac:spMkLst>
            <pc:docMk/>
            <pc:sldMk cId="3108892027" sldId="258"/>
            <ac:spMk id="2" creationId="{075B1DFD-36C3-4C9E-93B0-9D064DB4605A}"/>
          </ac:spMkLst>
        </pc:spChg>
        <pc:spChg chg="mod">
          <ac:chgData name="Jan Freiburg" userId="4931c2aa9033252a" providerId="LiveId" clId="{5A544398-DC54-4080-8927-D5180AB3ACDE}" dt="2019-12-15T19:13:09.337" v="132" actId="20577"/>
          <ac:spMkLst>
            <pc:docMk/>
            <pc:sldMk cId="3108892027" sldId="258"/>
            <ac:spMk id="3" creationId="{D9AA60F9-B87A-439A-94CF-D95F9F3FCE75}"/>
          </ac:spMkLst>
        </pc:spChg>
      </pc:sldChg>
      <pc:sldChg chg="modSp">
        <pc:chgData name="Jan Freiburg" userId="4931c2aa9033252a" providerId="LiveId" clId="{5A544398-DC54-4080-8927-D5180AB3ACDE}" dt="2019-12-15T18:43:47.150" v="80" actId="20577"/>
        <pc:sldMkLst>
          <pc:docMk/>
          <pc:sldMk cId="2247304894" sldId="259"/>
        </pc:sldMkLst>
        <pc:spChg chg="mod">
          <ac:chgData name="Jan Freiburg" userId="4931c2aa9033252a" providerId="LiveId" clId="{5A544398-DC54-4080-8927-D5180AB3ACDE}" dt="2019-12-15T18:43:47.150" v="80" actId="20577"/>
          <ac:spMkLst>
            <pc:docMk/>
            <pc:sldMk cId="2247304894" sldId="259"/>
            <ac:spMk id="3" creationId="{673B5DC5-193E-4E7F-9807-92FD281A203E}"/>
          </ac:spMkLst>
        </pc:spChg>
      </pc:sldChg>
      <pc:sldChg chg="modSp">
        <pc:chgData name="Jan Freiburg" userId="4931c2aa9033252a" providerId="LiveId" clId="{5A544398-DC54-4080-8927-D5180AB3ACDE}" dt="2019-12-15T17:44:10.448" v="65" actId="20577"/>
        <pc:sldMkLst>
          <pc:docMk/>
          <pc:sldMk cId="649081014" sldId="260"/>
        </pc:sldMkLst>
        <pc:spChg chg="mod">
          <ac:chgData name="Jan Freiburg" userId="4931c2aa9033252a" providerId="LiveId" clId="{5A544398-DC54-4080-8927-D5180AB3ACDE}" dt="2019-12-15T17:44:10.448" v="65" actId="20577"/>
          <ac:spMkLst>
            <pc:docMk/>
            <pc:sldMk cId="649081014" sldId="260"/>
            <ac:spMk id="3" creationId="{D2E1AD3F-5378-4334-9F97-C9167980443C}"/>
          </ac:spMkLst>
        </pc:spChg>
      </pc:sldChg>
      <pc:sldChg chg="modSp">
        <pc:chgData name="Jan Freiburg" userId="4931c2aa9033252a" providerId="LiveId" clId="{5A544398-DC54-4080-8927-D5180AB3ACDE}" dt="2019-12-15T17:34:12.442" v="4" actId="20577"/>
        <pc:sldMkLst>
          <pc:docMk/>
          <pc:sldMk cId="3528934684" sldId="262"/>
        </pc:sldMkLst>
        <pc:spChg chg="mod">
          <ac:chgData name="Jan Freiburg" userId="4931c2aa9033252a" providerId="LiveId" clId="{5A544398-DC54-4080-8927-D5180AB3ACDE}" dt="2019-12-15T17:33:49.166" v="1" actId="1076"/>
          <ac:spMkLst>
            <pc:docMk/>
            <pc:sldMk cId="3528934684" sldId="262"/>
            <ac:spMk id="2" creationId="{A20F39AD-08CA-4D5B-AA75-C7EC7F476A9F}"/>
          </ac:spMkLst>
        </pc:spChg>
        <pc:spChg chg="mod">
          <ac:chgData name="Jan Freiburg" userId="4931c2aa9033252a" providerId="LiveId" clId="{5A544398-DC54-4080-8927-D5180AB3ACDE}" dt="2019-12-15T17:34:12.442" v="4" actId="20577"/>
          <ac:spMkLst>
            <pc:docMk/>
            <pc:sldMk cId="3528934684" sldId="262"/>
            <ac:spMk id="3" creationId="{701489F5-E99E-488E-81DA-51BDD2B69049}"/>
          </ac:spMkLst>
        </pc:spChg>
      </pc:sldChg>
      <pc:sldChg chg="modSp">
        <pc:chgData name="Jan Freiburg" userId="4931c2aa9033252a" providerId="LiveId" clId="{5A544398-DC54-4080-8927-D5180AB3ACDE}" dt="2019-12-15T17:43:59.697" v="62" actId="20577"/>
        <pc:sldMkLst>
          <pc:docMk/>
          <pc:sldMk cId="2172460360" sldId="265"/>
        </pc:sldMkLst>
        <pc:spChg chg="mod">
          <ac:chgData name="Jan Freiburg" userId="4931c2aa9033252a" providerId="LiveId" clId="{5A544398-DC54-4080-8927-D5180AB3ACDE}" dt="2019-12-15T17:43:59.697" v="62" actId="20577"/>
          <ac:spMkLst>
            <pc:docMk/>
            <pc:sldMk cId="2172460360" sldId="265"/>
            <ac:spMk id="3" creationId="{B08CB9CC-5678-4AE7-89C7-37CC15515ECB}"/>
          </ac:spMkLst>
        </pc:spChg>
      </pc:sldChg>
    </pc:docChg>
  </pc:docChgLst>
  <pc:docChgLst>
    <pc:chgData name="Jan Freiburg" userId="4931c2aa9033252a" providerId="LiveId" clId="{42CADD4A-0A83-4CC5-BB3C-B88139D0F997}"/>
    <pc:docChg chg="delSld">
      <pc:chgData name="Jan Freiburg" userId="4931c2aa9033252a" providerId="LiveId" clId="{42CADD4A-0A83-4CC5-BB3C-B88139D0F997}" dt="2020-02-17T17:27:31.795" v="0" actId="2696"/>
      <pc:docMkLst>
        <pc:docMk/>
      </pc:docMkLst>
      <pc:sldChg chg="del">
        <pc:chgData name="Jan Freiburg" userId="4931c2aa9033252a" providerId="LiveId" clId="{42CADD4A-0A83-4CC5-BB3C-B88139D0F997}" dt="2020-02-17T17:27:31.795" v="0" actId="2696"/>
        <pc:sldMkLst>
          <pc:docMk/>
          <pc:sldMk cId="3794992131" sldId="264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2/17/2020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925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2/17/2020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453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2/17/2020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523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2/17/2020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596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2/17/2020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713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2/17/2020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6407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2/17/2020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763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2/17/2020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931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2/17/2020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683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2/17/2020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885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2/17/2020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5530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2/17/2020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58687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62" r:id="rId5"/>
    <p:sldLayoutId id="2147483756" r:id="rId6"/>
    <p:sldLayoutId id="2147483757" r:id="rId7"/>
    <p:sldLayoutId id="2147483758" r:id="rId8"/>
    <p:sldLayoutId id="2147483761" r:id="rId9"/>
    <p:sldLayoutId id="2147483759" r:id="rId10"/>
    <p:sldLayoutId id="2147483760" r:id="rId11"/>
  </p:sldLayoutIdLst>
  <p:hf sldNum="0" hdr="0" ftr="0" dt="0"/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44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2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75485B9-8EE1-447A-9C08-F7D6B532A8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6A6750F-C66B-479B-BA39-AC6DA0A1E0E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730"/>
          <a:stretch/>
        </p:blipFill>
        <p:spPr>
          <a:xfrm>
            <a:off x="20" y="12"/>
            <a:ext cx="12191980" cy="6857988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B963707F-B98C-4143-AFCF-D6B56C975C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4059" y="457200"/>
            <a:ext cx="5010912" cy="9144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8D2DFBB-460D-4ECB-BD76-509C99DAD6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5583" y="601197"/>
            <a:ext cx="5009388" cy="5789368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F869782-38DC-4159-9D04-3E1F44D776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7126" y="1419225"/>
            <a:ext cx="4320227" cy="2395117"/>
          </a:xfrm>
        </p:spPr>
        <p:txBody>
          <a:bodyPr>
            <a:normAutofit/>
          </a:bodyPr>
          <a:lstStyle/>
          <a:p>
            <a:r>
              <a:rPr lang="cs-CZ" sz="4000" dirty="0">
                <a:solidFill>
                  <a:srgbClr val="FFFFFF"/>
                </a:solidFill>
              </a:rPr>
              <a:t>Ragtime</a:t>
            </a:r>
            <a:endParaRPr lang="en-US" sz="4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18837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C27B03-BBA2-4BD3-AFAE-1F1D8C7A6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Edgar </a:t>
            </a:r>
            <a:r>
              <a:rPr lang="cs-CZ" dirty="0" err="1"/>
              <a:t>Lawrence</a:t>
            </a:r>
            <a:r>
              <a:rPr lang="cs-CZ" dirty="0"/>
              <a:t> </a:t>
            </a:r>
            <a:r>
              <a:rPr lang="cs-CZ" dirty="0" err="1"/>
              <a:t>Doctorow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9911C1-B0F9-4163-9F49-89AE4A2B5B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Arial Nova" panose="020B0504020202020204" pitchFamily="34" charset="0"/>
                <a:cs typeface="Angsana New" panose="020B0502040204020203" pitchFamily="18" charset="-34"/>
              </a:rPr>
              <a:t>O</a:t>
            </a:r>
            <a:r>
              <a:rPr lang="en-US" dirty="0" err="1">
                <a:latin typeface="Arial Nova" panose="020B0504020202020204" pitchFamily="34" charset="0"/>
                <a:cs typeface="Angsana New" panose="020B0502040204020203" pitchFamily="18" charset="-34"/>
              </a:rPr>
              <a:t>značován</a:t>
            </a:r>
            <a:r>
              <a:rPr lang="en-US" dirty="0">
                <a:latin typeface="Arial Nova" panose="020B0504020202020204" pitchFamily="34" charset="0"/>
                <a:cs typeface="Angsana New" panose="020B0502040204020203" pitchFamily="18" charset="-34"/>
              </a:rPr>
              <a:t> za </a:t>
            </a:r>
            <a:r>
              <a:rPr lang="en-US" dirty="0" err="1">
                <a:latin typeface="Arial Nova" panose="020B0504020202020204" pitchFamily="34" charset="0"/>
                <a:cs typeface="Angsana New" panose="020B0502040204020203" pitchFamily="18" charset="-34"/>
              </a:rPr>
              <a:t>představitele</a:t>
            </a:r>
            <a:r>
              <a:rPr lang="en-US" dirty="0">
                <a:latin typeface="Arial Nova" panose="020B0504020202020204" pitchFamily="34" charset="0"/>
                <a:cs typeface="Angsana New" panose="020B0502040204020203" pitchFamily="18" charset="-34"/>
              </a:rPr>
              <a:t> </a:t>
            </a:r>
            <a:r>
              <a:rPr lang="en-US" dirty="0" err="1">
                <a:latin typeface="Arial Nova" panose="020B0504020202020204" pitchFamily="34" charset="0"/>
                <a:cs typeface="Angsana New" panose="020B0502040204020203" pitchFamily="18" charset="-34"/>
              </a:rPr>
              <a:t>historizující</a:t>
            </a:r>
            <a:r>
              <a:rPr lang="en-US" dirty="0">
                <a:latin typeface="Arial Nova" panose="020B0504020202020204" pitchFamily="34" charset="0"/>
                <a:cs typeface="Angsana New" panose="020B0502040204020203" pitchFamily="18" charset="-34"/>
              </a:rPr>
              <a:t> </a:t>
            </a:r>
            <a:r>
              <a:rPr lang="en-US" dirty="0" err="1">
                <a:latin typeface="Arial Nova" panose="020B0504020202020204" pitchFamily="34" charset="0"/>
                <a:cs typeface="Angsana New" panose="020B0502040204020203" pitchFamily="18" charset="-34"/>
              </a:rPr>
              <a:t>fikce</a:t>
            </a:r>
            <a:endParaRPr lang="cs-CZ" dirty="0">
              <a:latin typeface="Arial Nova" panose="020B0504020202020204" pitchFamily="34" charset="0"/>
              <a:cs typeface="Angsana New" panose="020B0502040204020203" pitchFamily="18" charset="-34"/>
            </a:endParaRPr>
          </a:p>
          <a:p>
            <a:r>
              <a:rPr lang="en-US" dirty="0" err="1">
                <a:latin typeface="Arial Nova" panose="020B0504020202020204" pitchFamily="34" charset="0"/>
                <a:cs typeface="Angsana New" panose="020B0502040204020203" pitchFamily="18" charset="-34"/>
              </a:rPr>
              <a:t>Naro</a:t>
            </a:r>
            <a:r>
              <a:rPr lang="cs-CZ" dirty="0">
                <a:latin typeface="Arial Nova" panose="020B0504020202020204" pitchFamily="34" charset="0"/>
                <a:cs typeface="Angsana New" panose="020B0502040204020203" pitchFamily="18" charset="-34"/>
              </a:rPr>
              <a:t>zen v </a:t>
            </a:r>
            <a:r>
              <a:rPr lang="en-US" dirty="0">
                <a:latin typeface="Arial Nova" panose="020B0504020202020204" pitchFamily="34" charset="0"/>
                <a:cs typeface="Angsana New" panose="020B0502040204020203" pitchFamily="18" charset="-34"/>
              </a:rPr>
              <a:t>New </a:t>
            </a:r>
            <a:r>
              <a:rPr lang="en-US" dirty="0" err="1">
                <a:latin typeface="Arial Nova" panose="020B0504020202020204" pitchFamily="34" charset="0"/>
                <a:cs typeface="Angsana New" panose="020B0502040204020203" pitchFamily="18" charset="-34"/>
              </a:rPr>
              <a:t>Yorku</a:t>
            </a:r>
            <a:r>
              <a:rPr lang="cs-CZ" dirty="0">
                <a:latin typeface="Arial Nova" panose="020B0504020202020204" pitchFamily="34" charset="0"/>
                <a:cs typeface="Angsana New" panose="020B0502040204020203" pitchFamily="18" charset="-34"/>
              </a:rPr>
              <a:t>,</a:t>
            </a:r>
            <a:r>
              <a:rPr lang="en-US" dirty="0">
                <a:latin typeface="Arial Nova" panose="020B0504020202020204" pitchFamily="34" charset="0"/>
                <a:cs typeface="Angsana New" panose="020B0502040204020203" pitchFamily="18" charset="-34"/>
              </a:rPr>
              <a:t> </a:t>
            </a:r>
            <a:r>
              <a:rPr lang="cs-CZ" dirty="0">
                <a:latin typeface="Arial Nova" panose="020B0504020202020204" pitchFamily="34" charset="0"/>
                <a:cs typeface="Angsana New" panose="020B0502040204020203" pitchFamily="18" charset="-34"/>
              </a:rPr>
              <a:t>j</a:t>
            </a:r>
            <a:r>
              <a:rPr lang="en-US" dirty="0">
                <a:latin typeface="Arial Nova" panose="020B0504020202020204" pitchFamily="34" charset="0"/>
                <a:cs typeface="Angsana New" panose="020B0502040204020203" pitchFamily="18" charset="-34"/>
              </a:rPr>
              <a:t>e </a:t>
            </a:r>
            <a:r>
              <a:rPr lang="en-US" dirty="0" err="1">
                <a:latin typeface="Arial Nova" panose="020B0504020202020204" pitchFamily="34" charset="0"/>
                <a:cs typeface="Angsana New" panose="020B0502040204020203" pitchFamily="18" charset="-34"/>
              </a:rPr>
              <a:t>vnukem</a:t>
            </a:r>
            <a:r>
              <a:rPr lang="en-US" dirty="0">
                <a:latin typeface="Arial Nova" panose="020B0504020202020204" pitchFamily="34" charset="0"/>
                <a:cs typeface="Angsana New" panose="020B0502040204020203" pitchFamily="18" charset="-34"/>
              </a:rPr>
              <a:t> </a:t>
            </a:r>
            <a:r>
              <a:rPr lang="en-US" dirty="0" err="1">
                <a:latin typeface="Arial Nova" panose="020B0504020202020204" pitchFamily="34" charset="0"/>
                <a:cs typeface="Angsana New" panose="020B0502040204020203" pitchFamily="18" charset="-34"/>
              </a:rPr>
              <a:t>židovských</a:t>
            </a:r>
            <a:r>
              <a:rPr lang="en-US" dirty="0">
                <a:latin typeface="Arial Nova" panose="020B0504020202020204" pitchFamily="34" charset="0"/>
                <a:cs typeface="Angsana New" panose="020B0502040204020203" pitchFamily="18" charset="-34"/>
              </a:rPr>
              <a:t> </a:t>
            </a:r>
            <a:r>
              <a:rPr lang="en-US" dirty="0" err="1">
                <a:latin typeface="Arial Nova" panose="020B0504020202020204" pitchFamily="34" charset="0"/>
                <a:cs typeface="Angsana New" panose="020B0502040204020203" pitchFamily="18" charset="-34"/>
              </a:rPr>
              <a:t>přistěhovalců</a:t>
            </a:r>
            <a:endParaRPr lang="cs-CZ" dirty="0">
              <a:latin typeface="Arial Nova" panose="020B0504020202020204" pitchFamily="34" charset="0"/>
              <a:cs typeface="Angsana New" panose="020B0502040204020203" pitchFamily="18" charset="-34"/>
            </a:endParaRPr>
          </a:p>
          <a:p>
            <a:r>
              <a:rPr lang="en-US" dirty="0" err="1">
                <a:latin typeface="Arial Nova" panose="020B0504020202020204" pitchFamily="34" charset="0"/>
                <a:cs typeface="Angsana New" panose="020B0502040204020203" pitchFamily="18" charset="-34"/>
              </a:rPr>
              <a:t>Doctorowovým</a:t>
            </a:r>
            <a:r>
              <a:rPr lang="en-US" dirty="0">
                <a:latin typeface="Arial Nova" panose="020B0504020202020204" pitchFamily="34" charset="0"/>
                <a:cs typeface="Angsana New" panose="020B0502040204020203" pitchFamily="18" charset="-34"/>
              </a:rPr>
              <a:t> </a:t>
            </a:r>
            <a:r>
              <a:rPr lang="en-US" dirty="0" err="1">
                <a:latin typeface="Arial Nova" panose="020B0504020202020204" pitchFamily="34" charset="0"/>
                <a:cs typeface="Angsana New" panose="020B0502040204020203" pitchFamily="18" charset="-34"/>
              </a:rPr>
              <a:t>celoživotním</a:t>
            </a:r>
            <a:r>
              <a:rPr lang="en-US" dirty="0">
                <a:latin typeface="Arial Nova" panose="020B0504020202020204" pitchFamily="34" charset="0"/>
                <a:cs typeface="Angsana New" panose="020B0502040204020203" pitchFamily="18" charset="-34"/>
              </a:rPr>
              <a:t> </a:t>
            </a:r>
            <a:r>
              <a:rPr lang="en-US" dirty="0" err="1">
                <a:latin typeface="Arial Nova" panose="020B0504020202020204" pitchFamily="34" charset="0"/>
                <a:cs typeface="Angsana New" panose="020B0502040204020203" pitchFamily="18" charset="-34"/>
              </a:rPr>
              <a:t>tématem</a:t>
            </a:r>
            <a:r>
              <a:rPr lang="en-US" dirty="0">
                <a:latin typeface="Arial Nova" panose="020B0504020202020204" pitchFamily="34" charset="0"/>
                <a:cs typeface="Angsana New" panose="020B0502040204020203" pitchFamily="18" charset="-34"/>
              </a:rPr>
              <a:t> </a:t>
            </a:r>
            <a:r>
              <a:rPr lang="en-US" dirty="0" err="1">
                <a:latin typeface="Arial Nova" panose="020B0504020202020204" pitchFamily="34" charset="0"/>
                <a:cs typeface="Angsana New" panose="020B0502040204020203" pitchFamily="18" charset="-34"/>
              </a:rPr>
              <a:t>byla</a:t>
            </a:r>
            <a:r>
              <a:rPr lang="en-US" dirty="0">
                <a:latin typeface="Arial Nova" panose="020B0504020202020204" pitchFamily="34" charset="0"/>
                <a:cs typeface="Angsana New" panose="020B0502040204020203" pitchFamily="18" charset="-34"/>
              </a:rPr>
              <a:t> </a:t>
            </a:r>
            <a:r>
              <a:rPr lang="en-US" dirty="0" err="1">
                <a:latin typeface="Arial Nova" panose="020B0504020202020204" pitchFamily="34" charset="0"/>
                <a:cs typeface="Angsana New" panose="020B0502040204020203" pitchFamily="18" charset="-34"/>
              </a:rPr>
              <a:t>problematika</a:t>
            </a:r>
            <a:r>
              <a:rPr lang="en-US" dirty="0">
                <a:latin typeface="Arial Nova" panose="020B0504020202020204" pitchFamily="34" charset="0"/>
                <a:cs typeface="Angsana New" panose="020B0502040204020203" pitchFamily="18" charset="-34"/>
              </a:rPr>
              <a:t> </a:t>
            </a:r>
            <a:r>
              <a:rPr lang="en-US" dirty="0" err="1">
                <a:latin typeface="Arial Nova" panose="020B0504020202020204" pitchFamily="34" charset="0"/>
                <a:cs typeface="Angsana New" panose="020B0502040204020203" pitchFamily="18" charset="-34"/>
              </a:rPr>
              <a:t>sociální</a:t>
            </a:r>
            <a:r>
              <a:rPr lang="en-US" dirty="0">
                <a:latin typeface="Arial Nova" panose="020B0504020202020204" pitchFamily="34" charset="0"/>
                <a:cs typeface="Angsana New" panose="020B0502040204020203" pitchFamily="18" charset="-34"/>
              </a:rPr>
              <a:t> </a:t>
            </a:r>
            <a:r>
              <a:rPr lang="en-US" dirty="0" err="1">
                <a:latin typeface="Arial Nova" panose="020B0504020202020204" pitchFamily="34" charset="0"/>
                <a:cs typeface="Angsana New" panose="020B0502040204020203" pitchFamily="18" charset="-34"/>
              </a:rPr>
              <a:t>nerovnosti</a:t>
            </a:r>
            <a:r>
              <a:rPr lang="en-US" dirty="0">
                <a:latin typeface="Arial Nova" panose="020B0504020202020204" pitchFamily="34" charset="0"/>
                <a:cs typeface="Angsana New" panose="020B0502040204020203" pitchFamily="18" charset="-34"/>
              </a:rPr>
              <a:t>, </a:t>
            </a:r>
            <a:r>
              <a:rPr lang="en-US" dirty="0" err="1">
                <a:latin typeface="Arial Nova" panose="020B0504020202020204" pitchFamily="34" charset="0"/>
                <a:cs typeface="Angsana New" panose="020B0502040204020203" pitchFamily="18" charset="-34"/>
              </a:rPr>
              <a:t>lidská</a:t>
            </a:r>
            <a:r>
              <a:rPr lang="en-US" dirty="0">
                <a:latin typeface="Arial Nova" panose="020B0504020202020204" pitchFamily="34" charset="0"/>
                <a:cs typeface="Angsana New" panose="020B0502040204020203" pitchFamily="18" charset="-34"/>
              </a:rPr>
              <a:t> </a:t>
            </a:r>
            <a:r>
              <a:rPr lang="en-US" dirty="0" err="1">
                <a:latin typeface="Arial Nova" panose="020B0504020202020204" pitchFamily="34" charset="0"/>
                <a:cs typeface="Angsana New" panose="020B0502040204020203" pitchFamily="18" charset="-34"/>
              </a:rPr>
              <a:t>práva</a:t>
            </a:r>
            <a:r>
              <a:rPr lang="en-US" dirty="0">
                <a:latin typeface="Arial Nova" panose="020B0504020202020204" pitchFamily="34" charset="0"/>
                <a:cs typeface="Angsana New" panose="020B0502040204020203" pitchFamily="18" charset="-34"/>
              </a:rPr>
              <a:t> a </a:t>
            </a:r>
            <a:r>
              <a:rPr lang="en-US" dirty="0" err="1">
                <a:latin typeface="Arial Nova" panose="020B0504020202020204" pitchFamily="34" charset="0"/>
                <a:cs typeface="Angsana New" panose="020B0502040204020203" pitchFamily="18" charset="-34"/>
              </a:rPr>
              <a:t>spravedlnost</a:t>
            </a:r>
            <a:r>
              <a:rPr lang="en-US" dirty="0">
                <a:latin typeface="Arial Nova" panose="020B0504020202020204" pitchFamily="34" charset="0"/>
                <a:cs typeface="Angsana New" panose="020B0502040204020203" pitchFamily="18" charset="-34"/>
              </a:rPr>
              <a:t>. </a:t>
            </a:r>
            <a:r>
              <a:rPr lang="en-US" dirty="0" err="1">
                <a:latin typeface="Arial Nova" panose="020B0504020202020204" pitchFamily="34" charset="0"/>
                <a:cs typeface="Angsana New" panose="020B0502040204020203" pitchFamily="18" charset="-34"/>
              </a:rPr>
              <a:t>Pracoval</a:t>
            </a:r>
            <a:r>
              <a:rPr lang="en-US" dirty="0">
                <a:latin typeface="Arial Nova" panose="020B0504020202020204" pitchFamily="34" charset="0"/>
                <a:cs typeface="Angsana New" panose="020B0502040204020203" pitchFamily="18" charset="-34"/>
              </a:rPr>
              <a:t> s </a:t>
            </a:r>
            <a:r>
              <a:rPr lang="en-US" dirty="0" err="1">
                <a:latin typeface="Arial Nova" panose="020B0504020202020204" pitchFamily="34" charset="0"/>
                <a:cs typeface="Angsana New" panose="020B0502040204020203" pitchFamily="18" charset="-34"/>
              </a:rPr>
              <a:t>historickými</a:t>
            </a:r>
            <a:r>
              <a:rPr lang="en-US" dirty="0">
                <a:latin typeface="Arial Nova" panose="020B0504020202020204" pitchFamily="34" charset="0"/>
                <a:cs typeface="Angsana New" panose="020B0502040204020203" pitchFamily="18" charset="-34"/>
              </a:rPr>
              <a:t> </a:t>
            </a:r>
            <a:r>
              <a:rPr lang="en-US" dirty="0" err="1">
                <a:latin typeface="Arial Nova" panose="020B0504020202020204" pitchFamily="34" charset="0"/>
                <a:cs typeface="Angsana New" panose="020B0502040204020203" pitchFamily="18" charset="-34"/>
              </a:rPr>
              <a:t>fakty</a:t>
            </a:r>
            <a:r>
              <a:rPr lang="en-US" dirty="0">
                <a:latin typeface="Arial Nova" panose="020B0504020202020204" pitchFamily="34" charset="0"/>
                <a:cs typeface="Angsana New" panose="020B0502040204020203" pitchFamily="18" charset="-34"/>
              </a:rPr>
              <a:t>, </a:t>
            </a:r>
            <a:r>
              <a:rPr lang="en-US" dirty="0" err="1">
                <a:latin typeface="Arial Nova" panose="020B0504020202020204" pitchFamily="34" charset="0"/>
                <a:cs typeface="Angsana New" panose="020B0502040204020203" pitchFamily="18" charset="-34"/>
              </a:rPr>
              <a:t>které</a:t>
            </a:r>
            <a:r>
              <a:rPr lang="en-US" dirty="0">
                <a:latin typeface="Arial Nova" panose="020B0504020202020204" pitchFamily="34" charset="0"/>
                <a:cs typeface="Angsana New" panose="020B0502040204020203" pitchFamily="18" charset="-34"/>
              </a:rPr>
              <a:t> ale </a:t>
            </a:r>
            <a:r>
              <a:rPr lang="en-US" dirty="0" err="1">
                <a:latin typeface="Arial Nova" panose="020B0504020202020204" pitchFamily="34" charset="0"/>
                <a:cs typeface="Angsana New" panose="020B0502040204020203" pitchFamily="18" charset="-34"/>
              </a:rPr>
              <a:t>často</a:t>
            </a:r>
            <a:r>
              <a:rPr lang="en-US" dirty="0">
                <a:latin typeface="Arial Nova" panose="020B0504020202020204" pitchFamily="34" charset="0"/>
                <a:cs typeface="Angsana New" panose="020B0502040204020203" pitchFamily="18" charset="-34"/>
              </a:rPr>
              <a:t> </a:t>
            </a:r>
            <a:r>
              <a:rPr lang="en-US" dirty="0" err="1">
                <a:latin typeface="Arial Nova" panose="020B0504020202020204" pitchFamily="34" charset="0"/>
                <a:cs typeface="Angsana New" panose="020B0502040204020203" pitchFamily="18" charset="-34"/>
              </a:rPr>
              <a:t>podřizoval</a:t>
            </a:r>
            <a:r>
              <a:rPr lang="en-US" dirty="0">
                <a:latin typeface="Arial Nova" panose="020B0504020202020204" pitchFamily="34" charset="0"/>
                <a:cs typeface="Angsana New" panose="020B0502040204020203" pitchFamily="18" charset="-34"/>
              </a:rPr>
              <a:t> </a:t>
            </a:r>
            <a:r>
              <a:rPr lang="en-US" dirty="0" err="1">
                <a:latin typeface="Arial Nova" panose="020B0504020202020204" pitchFamily="34" charset="0"/>
                <a:cs typeface="Angsana New" panose="020B0502040204020203" pitchFamily="18" charset="-34"/>
              </a:rPr>
              <a:t>svým</a:t>
            </a:r>
            <a:r>
              <a:rPr lang="en-US" dirty="0">
                <a:latin typeface="Arial Nova" panose="020B0504020202020204" pitchFamily="34" charset="0"/>
                <a:cs typeface="Angsana New" panose="020B0502040204020203" pitchFamily="18" charset="-34"/>
              </a:rPr>
              <a:t> </a:t>
            </a:r>
            <a:r>
              <a:rPr lang="en-US" dirty="0" err="1">
                <a:latin typeface="Arial Nova" panose="020B0504020202020204" pitchFamily="34" charset="0"/>
                <a:cs typeface="Angsana New" panose="020B0502040204020203" pitchFamily="18" charset="-34"/>
              </a:rPr>
              <a:t>záměrům</a:t>
            </a:r>
            <a:r>
              <a:rPr lang="en-US" dirty="0">
                <a:latin typeface="Arial Nova" panose="020B0504020202020204" pitchFamily="34" charset="0"/>
                <a:cs typeface="Angsana New" panose="020B0502040204020203" pitchFamily="18" charset="-34"/>
              </a:rPr>
              <a:t> </a:t>
            </a:r>
            <a:r>
              <a:rPr lang="en-US" dirty="0" err="1">
                <a:latin typeface="Arial Nova" panose="020B0504020202020204" pitchFamily="34" charset="0"/>
                <a:cs typeface="Angsana New" panose="020B0502040204020203" pitchFamily="18" charset="-34"/>
              </a:rPr>
              <a:t>sociální</a:t>
            </a:r>
            <a:r>
              <a:rPr lang="en-US" dirty="0">
                <a:latin typeface="Arial Nova" panose="020B0504020202020204" pitchFamily="34" charset="0"/>
                <a:cs typeface="Angsana New" panose="020B0502040204020203" pitchFamily="18" charset="-34"/>
              </a:rPr>
              <a:t> </a:t>
            </a:r>
            <a:r>
              <a:rPr lang="en-US" dirty="0" err="1">
                <a:latin typeface="Arial Nova" panose="020B0504020202020204" pitchFamily="34" charset="0"/>
                <a:cs typeface="Angsana New" panose="020B0502040204020203" pitchFamily="18" charset="-34"/>
              </a:rPr>
              <a:t>kritiky</a:t>
            </a:r>
            <a:r>
              <a:rPr lang="en-US" dirty="0">
                <a:latin typeface="Arial Nova" panose="020B0504020202020204" pitchFamily="34" charset="0"/>
                <a:cs typeface="Angsana New" panose="020B0502040204020203" pitchFamily="18" charset="-34"/>
              </a:rPr>
              <a:t>. </a:t>
            </a:r>
            <a:endParaRPr lang="cs-CZ" dirty="0">
              <a:latin typeface="Arial Nova" panose="020B0504020202020204" pitchFamily="34" charset="0"/>
              <a:cs typeface="Angsana New" panose="020B0502040204020203" pitchFamily="18" charset="-34"/>
            </a:endParaRPr>
          </a:p>
          <a:p>
            <a:r>
              <a:rPr lang="en-US" dirty="0" err="1">
                <a:latin typeface="Arial Nova" panose="020B0504020202020204" pitchFamily="34" charset="0"/>
                <a:cs typeface="Angsana New" panose="020B0502040204020203" pitchFamily="18" charset="-34"/>
              </a:rPr>
              <a:t>Ve</a:t>
            </a:r>
            <a:r>
              <a:rPr lang="en-US" dirty="0">
                <a:latin typeface="Arial Nova" panose="020B0504020202020204" pitchFamily="34" charset="0"/>
                <a:cs typeface="Angsana New" panose="020B0502040204020203" pitchFamily="18" charset="-34"/>
              </a:rPr>
              <a:t> </a:t>
            </a:r>
            <a:r>
              <a:rPr lang="en-US" dirty="0" err="1">
                <a:latin typeface="Arial Nova" panose="020B0504020202020204" pitchFamily="34" charset="0"/>
                <a:cs typeface="Angsana New" panose="020B0502040204020203" pitchFamily="18" charset="-34"/>
              </a:rPr>
              <a:t>svých</a:t>
            </a:r>
            <a:r>
              <a:rPr lang="en-US" dirty="0">
                <a:latin typeface="Arial Nova" panose="020B0504020202020204" pitchFamily="34" charset="0"/>
                <a:cs typeface="Angsana New" panose="020B0502040204020203" pitchFamily="18" charset="-34"/>
              </a:rPr>
              <a:t> </a:t>
            </a:r>
            <a:r>
              <a:rPr lang="en-US" dirty="0" err="1">
                <a:latin typeface="Arial Nova" panose="020B0504020202020204" pitchFamily="34" charset="0"/>
                <a:cs typeface="Angsana New" panose="020B0502040204020203" pitchFamily="18" charset="-34"/>
              </a:rPr>
              <a:t>dílech</a:t>
            </a:r>
            <a:r>
              <a:rPr lang="en-US" dirty="0">
                <a:latin typeface="Arial Nova" panose="020B0504020202020204" pitchFamily="34" charset="0"/>
                <a:cs typeface="Angsana New" panose="020B0502040204020203" pitchFamily="18" charset="-34"/>
              </a:rPr>
              <a:t> </a:t>
            </a:r>
            <a:r>
              <a:rPr lang="en-US" dirty="0" err="1">
                <a:latin typeface="Arial Nova" panose="020B0504020202020204" pitchFamily="34" charset="0"/>
                <a:cs typeface="Angsana New" panose="020B0502040204020203" pitchFamily="18" charset="-34"/>
              </a:rPr>
              <a:t>využíval</a:t>
            </a:r>
            <a:r>
              <a:rPr lang="en-US" dirty="0">
                <a:latin typeface="Arial Nova" panose="020B0504020202020204" pitchFamily="34" charset="0"/>
                <a:cs typeface="Angsana New" panose="020B0502040204020203" pitchFamily="18" charset="-34"/>
              </a:rPr>
              <a:t> </a:t>
            </a:r>
            <a:r>
              <a:rPr lang="en-US" dirty="0" err="1">
                <a:latin typeface="Arial Nova" panose="020B0504020202020204" pitchFamily="34" charset="0"/>
                <a:cs typeface="Angsana New" panose="020B0502040204020203" pitchFamily="18" charset="-34"/>
              </a:rPr>
              <a:t>mnoha</a:t>
            </a:r>
            <a:r>
              <a:rPr lang="en-US" dirty="0">
                <a:latin typeface="Arial Nova" panose="020B0504020202020204" pitchFamily="34" charset="0"/>
                <a:cs typeface="Angsana New" panose="020B0502040204020203" pitchFamily="18" charset="-34"/>
              </a:rPr>
              <a:t> </a:t>
            </a:r>
            <a:r>
              <a:rPr lang="en-US" dirty="0" err="1">
                <a:latin typeface="Arial Nova" panose="020B0504020202020204" pitchFamily="34" charset="0"/>
                <a:cs typeface="Angsana New" panose="020B0502040204020203" pitchFamily="18" charset="-34"/>
              </a:rPr>
              <a:t>postupů</a:t>
            </a:r>
            <a:r>
              <a:rPr lang="en-US" dirty="0">
                <a:latin typeface="Arial Nova" panose="020B0504020202020204" pitchFamily="34" charset="0"/>
                <a:cs typeface="Angsana New" panose="020B0502040204020203" pitchFamily="18" charset="-34"/>
              </a:rPr>
              <a:t> </a:t>
            </a:r>
            <a:r>
              <a:rPr lang="en-US" dirty="0" err="1">
                <a:latin typeface="Arial Nova" panose="020B0504020202020204" pitchFamily="34" charset="0"/>
                <a:cs typeface="Angsana New" panose="020B0502040204020203" pitchFamily="18" charset="-34"/>
              </a:rPr>
              <a:t>shodných</a:t>
            </a:r>
            <a:r>
              <a:rPr lang="en-US" dirty="0">
                <a:latin typeface="Arial Nova" panose="020B0504020202020204" pitchFamily="34" charset="0"/>
                <a:cs typeface="Angsana New" panose="020B0502040204020203" pitchFamily="18" charset="-34"/>
              </a:rPr>
              <a:t> a </a:t>
            </a:r>
            <a:r>
              <a:rPr lang="en-US" dirty="0" err="1">
                <a:latin typeface="Arial Nova" panose="020B0504020202020204" pitchFamily="34" charset="0"/>
                <a:cs typeface="Angsana New" panose="020B0502040204020203" pitchFamily="18" charset="-34"/>
              </a:rPr>
              <a:t>podobných</a:t>
            </a:r>
            <a:r>
              <a:rPr lang="en-US" dirty="0">
                <a:latin typeface="Arial Nova" panose="020B0504020202020204" pitchFamily="34" charset="0"/>
                <a:cs typeface="Angsana New" panose="020B0502040204020203" pitchFamily="18" charset="-34"/>
              </a:rPr>
              <a:t> s </a:t>
            </a:r>
            <a:r>
              <a:rPr lang="en-US" dirty="0" err="1">
                <a:latin typeface="Arial Nova" panose="020B0504020202020204" pitchFamily="34" charset="0"/>
                <a:cs typeface="Angsana New" panose="020B0502040204020203" pitchFamily="18" charset="-34"/>
              </a:rPr>
              <a:t>postmoderní</a:t>
            </a:r>
            <a:r>
              <a:rPr lang="en-US" dirty="0">
                <a:latin typeface="Arial Nova" panose="020B0504020202020204" pitchFamily="34" charset="0"/>
                <a:cs typeface="Angsana New" panose="020B0502040204020203" pitchFamily="18" charset="-34"/>
              </a:rPr>
              <a:t> </a:t>
            </a:r>
            <a:r>
              <a:rPr lang="en-US" dirty="0" err="1">
                <a:latin typeface="Arial Nova" panose="020B0504020202020204" pitchFamily="34" charset="0"/>
                <a:cs typeface="Angsana New" panose="020B0502040204020203" pitchFamily="18" charset="-34"/>
              </a:rPr>
              <a:t>literaturou</a:t>
            </a:r>
            <a:r>
              <a:rPr lang="en-US" dirty="0">
                <a:latin typeface="Arial Nova" panose="020B0504020202020204" pitchFamily="34" charset="0"/>
                <a:cs typeface="Angsana New" panose="020B0502040204020203" pitchFamily="18" charset="-34"/>
              </a:rPr>
              <a:t> (</a:t>
            </a:r>
            <a:r>
              <a:rPr lang="en-US" dirty="0" err="1">
                <a:latin typeface="Arial Nova" panose="020B0504020202020204" pitchFamily="34" charset="0"/>
                <a:cs typeface="Angsana New" panose="020B0502040204020203" pitchFamily="18" charset="-34"/>
              </a:rPr>
              <a:t>např</a:t>
            </a:r>
            <a:r>
              <a:rPr lang="en-US" dirty="0">
                <a:latin typeface="Arial Nova" panose="020B0504020202020204" pitchFamily="34" charset="0"/>
                <a:cs typeface="Angsana New" panose="020B0502040204020203" pitchFamily="18" charset="-34"/>
              </a:rPr>
              <a:t>. </a:t>
            </a:r>
            <a:r>
              <a:rPr lang="en-US" dirty="0" err="1">
                <a:latin typeface="Arial Nova" panose="020B0504020202020204" pitchFamily="34" charset="0"/>
                <a:cs typeface="Angsana New" panose="020B0502040204020203" pitchFamily="18" charset="-34"/>
              </a:rPr>
              <a:t>aluze</a:t>
            </a:r>
            <a:r>
              <a:rPr lang="en-US" dirty="0">
                <a:latin typeface="Arial Nova" panose="020B0504020202020204" pitchFamily="34" charset="0"/>
                <a:cs typeface="Angsana New" panose="020B0502040204020203" pitchFamily="18" charset="-34"/>
              </a:rPr>
              <a:t>). </a:t>
            </a:r>
            <a:r>
              <a:rPr lang="en-US" dirty="0" err="1">
                <a:latin typeface="Arial Nova" panose="020B0504020202020204" pitchFamily="34" charset="0"/>
                <a:cs typeface="Angsana New" panose="020B0502040204020203" pitchFamily="18" charset="-34"/>
              </a:rPr>
              <a:t>Jeho</a:t>
            </a:r>
            <a:r>
              <a:rPr lang="en-US" dirty="0">
                <a:latin typeface="Arial Nova" panose="020B0504020202020204" pitchFamily="34" charset="0"/>
                <a:cs typeface="Angsana New" panose="020B0502040204020203" pitchFamily="18" charset="-34"/>
              </a:rPr>
              <a:t> </a:t>
            </a:r>
            <a:r>
              <a:rPr lang="en-US" dirty="0" err="1">
                <a:latin typeface="Arial Nova" panose="020B0504020202020204" pitchFamily="34" charset="0"/>
                <a:cs typeface="Angsana New" panose="020B0502040204020203" pitchFamily="18" charset="-34"/>
              </a:rPr>
              <a:t>texty</a:t>
            </a:r>
            <a:r>
              <a:rPr lang="en-US" dirty="0">
                <a:latin typeface="Arial Nova" panose="020B0504020202020204" pitchFamily="34" charset="0"/>
                <a:cs typeface="Angsana New" panose="020B0502040204020203" pitchFamily="18" charset="-34"/>
              </a:rPr>
              <a:t> </a:t>
            </a:r>
            <a:r>
              <a:rPr lang="en-US" dirty="0" err="1">
                <a:latin typeface="Arial Nova" panose="020B0504020202020204" pitchFamily="34" charset="0"/>
                <a:cs typeface="Angsana New" panose="020B0502040204020203" pitchFamily="18" charset="-34"/>
              </a:rPr>
              <a:t>byly</a:t>
            </a:r>
            <a:r>
              <a:rPr lang="en-US" dirty="0">
                <a:latin typeface="Arial Nova" panose="020B0504020202020204" pitchFamily="34" charset="0"/>
                <a:cs typeface="Angsana New" panose="020B0502040204020203" pitchFamily="18" charset="-34"/>
              </a:rPr>
              <a:t> </a:t>
            </a:r>
            <a:r>
              <a:rPr lang="en-US" dirty="0" err="1">
                <a:latin typeface="Arial Nova" panose="020B0504020202020204" pitchFamily="34" charset="0"/>
                <a:cs typeface="Angsana New" panose="020B0502040204020203" pitchFamily="18" charset="-34"/>
              </a:rPr>
              <a:t>žánrově</a:t>
            </a:r>
            <a:r>
              <a:rPr lang="en-US" dirty="0">
                <a:latin typeface="Arial Nova" panose="020B0504020202020204" pitchFamily="34" charset="0"/>
                <a:cs typeface="Angsana New" panose="020B0502040204020203" pitchFamily="18" charset="-34"/>
              </a:rPr>
              <a:t> </a:t>
            </a:r>
            <a:r>
              <a:rPr lang="en-US" dirty="0" err="1">
                <a:latin typeface="Arial Nova" panose="020B0504020202020204" pitchFamily="34" charset="0"/>
                <a:cs typeface="Angsana New" panose="020B0502040204020203" pitchFamily="18" charset="-34"/>
              </a:rPr>
              <a:t>i</a:t>
            </a:r>
            <a:r>
              <a:rPr lang="en-US" dirty="0">
                <a:latin typeface="Arial Nova" panose="020B0504020202020204" pitchFamily="34" charset="0"/>
                <a:cs typeface="Angsana New" panose="020B0502040204020203" pitchFamily="18" charset="-34"/>
              </a:rPr>
              <a:t> </a:t>
            </a:r>
            <a:r>
              <a:rPr lang="en-US" dirty="0" err="1">
                <a:latin typeface="Arial Nova" panose="020B0504020202020204" pitchFamily="34" charset="0"/>
                <a:cs typeface="Angsana New" panose="020B0502040204020203" pitchFamily="18" charset="-34"/>
              </a:rPr>
              <a:t>stylově</a:t>
            </a:r>
            <a:r>
              <a:rPr lang="en-US" dirty="0">
                <a:latin typeface="Arial Nova" panose="020B0504020202020204" pitchFamily="34" charset="0"/>
                <a:cs typeface="Angsana New" panose="020B0502040204020203" pitchFamily="18" charset="-34"/>
              </a:rPr>
              <a:t> </a:t>
            </a:r>
            <a:r>
              <a:rPr lang="en-US" dirty="0" err="1">
                <a:latin typeface="Arial Nova" panose="020B0504020202020204" pitchFamily="34" charset="0"/>
                <a:cs typeface="Angsana New" panose="020B0502040204020203" pitchFamily="18" charset="-34"/>
              </a:rPr>
              <a:t>různorodé</a:t>
            </a:r>
            <a:r>
              <a:rPr lang="en-US" dirty="0">
                <a:latin typeface="Arial Nova" panose="020B0504020202020204" pitchFamily="34" charset="0"/>
                <a:cs typeface="Angsana New" panose="020B0502040204020203" pitchFamily="18" charset="-34"/>
              </a:rPr>
              <a:t>, </a:t>
            </a:r>
            <a:r>
              <a:rPr lang="en-US" dirty="0" err="1">
                <a:latin typeface="Arial Nova" panose="020B0504020202020204" pitchFamily="34" charset="0"/>
                <a:cs typeface="Angsana New" panose="020B0502040204020203" pitchFamily="18" charset="-34"/>
              </a:rPr>
              <a:t>měnily</a:t>
            </a:r>
            <a:r>
              <a:rPr lang="en-US" dirty="0">
                <a:latin typeface="Arial Nova" panose="020B0504020202020204" pitchFamily="34" charset="0"/>
                <a:cs typeface="Angsana New" panose="020B0502040204020203" pitchFamily="18" charset="-34"/>
              </a:rPr>
              <a:t> </a:t>
            </a:r>
            <a:r>
              <a:rPr lang="en-US" dirty="0" err="1">
                <a:latin typeface="Arial Nova" panose="020B0504020202020204" pitchFamily="34" charset="0"/>
                <a:cs typeface="Angsana New" panose="020B0502040204020203" pitchFamily="18" charset="-34"/>
              </a:rPr>
              <a:t>úhly</a:t>
            </a:r>
            <a:r>
              <a:rPr lang="en-US" dirty="0">
                <a:latin typeface="Arial Nova" panose="020B0504020202020204" pitchFamily="34" charset="0"/>
                <a:cs typeface="Angsana New" panose="020B0502040204020203" pitchFamily="18" charset="-34"/>
              </a:rPr>
              <a:t> </a:t>
            </a:r>
            <a:r>
              <a:rPr lang="en-US" dirty="0" err="1">
                <a:latin typeface="Arial Nova" panose="020B0504020202020204" pitchFamily="34" charset="0"/>
                <a:cs typeface="Angsana New" panose="020B0502040204020203" pitchFamily="18" charset="-34"/>
              </a:rPr>
              <a:t>pohledu</a:t>
            </a:r>
            <a:r>
              <a:rPr lang="en-US" dirty="0">
                <a:latin typeface="Arial Nova" panose="020B0504020202020204" pitchFamily="34" charset="0"/>
                <a:cs typeface="Angsana New" panose="020B0502040204020203" pitchFamily="18" charset="-34"/>
              </a:rPr>
              <a:t>, </a:t>
            </a:r>
            <a:r>
              <a:rPr lang="en-US" dirty="0" err="1">
                <a:latin typeface="Arial Nova" panose="020B0504020202020204" pitchFamily="34" charset="0"/>
                <a:cs typeface="Angsana New" panose="020B0502040204020203" pitchFamily="18" charset="-34"/>
              </a:rPr>
              <a:t>styl</a:t>
            </a:r>
            <a:r>
              <a:rPr lang="en-US" dirty="0">
                <a:latin typeface="Arial Nova" panose="020B0504020202020204" pitchFamily="34" charset="0"/>
                <a:cs typeface="Angsana New" panose="020B0502040204020203" pitchFamily="18" charset="-34"/>
              </a:rPr>
              <a:t> a </a:t>
            </a:r>
            <a:r>
              <a:rPr lang="en-US" dirty="0" err="1">
                <a:latin typeface="Arial Nova" panose="020B0504020202020204" pitchFamily="34" charset="0"/>
                <a:cs typeface="Angsana New" panose="020B0502040204020203" pitchFamily="18" charset="-34"/>
              </a:rPr>
              <a:t>rytmus</a:t>
            </a:r>
            <a:r>
              <a:rPr lang="en-US" dirty="0">
                <a:latin typeface="Arial Nova" panose="020B0504020202020204" pitchFamily="34" charset="0"/>
                <a:cs typeface="Angsana New" panose="020B0502040204020203" pitchFamily="18" charset="-34"/>
              </a:rPr>
              <a:t> </a:t>
            </a:r>
            <a:r>
              <a:rPr lang="en-US" dirty="0" err="1">
                <a:latin typeface="Arial Nova" panose="020B0504020202020204" pitchFamily="34" charset="0"/>
                <a:cs typeface="Angsana New" panose="020B0502040204020203" pitchFamily="18" charset="-34"/>
              </a:rPr>
              <a:t>vyprávění</a:t>
            </a:r>
            <a:r>
              <a:rPr lang="en-US" dirty="0">
                <a:latin typeface="Arial Nova" panose="020B0504020202020204" pitchFamily="34" charset="0"/>
                <a:cs typeface="Angsana New" panose="020B0502040204020203" pitchFamily="18" charset="-34"/>
              </a:rPr>
              <a:t>.</a:t>
            </a:r>
            <a:endParaRPr lang="cs-CZ" dirty="0">
              <a:latin typeface="Arial Nova" panose="020B0504020202020204" pitchFamily="34" charset="0"/>
              <a:cs typeface="Angsana New" panose="020B0502040204020203" pitchFamily="18" charset="-34"/>
            </a:endParaRPr>
          </a:p>
          <a:p>
            <a:r>
              <a:rPr lang="cs-CZ" dirty="0">
                <a:latin typeface="Arial Nova" panose="020B0504020202020204" pitchFamily="34" charset="0"/>
              </a:rPr>
              <a:t>A</a:t>
            </a:r>
            <a:r>
              <a:rPr lang="en-US" dirty="0" err="1">
                <a:latin typeface="Arial Nova" panose="020B0504020202020204" pitchFamily="34" charset="0"/>
              </a:rPr>
              <a:t>utorem</a:t>
            </a:r>
            <a:r>
              <a:rPr lang="en-US" dirty="0">
                <a:latin typeface="Arial Nova" panose="020B0504020202020204" pitchFamily="34" charset="0"/>
              </a:rPr>
              <a:t> 10 </a:t>
            </a:r>
            <a:r>
              <a:rPr lang="en-US" dirty="0" err="1">
                <a:latin typeface="Arial Nova" panose="020B0504020202020204" pitchFamily="34" charset="0"/>
              </a:rPr>
              <a:t>románů</a:t>
            </a:r>
            <a:r>
              <a:rPr lang="en-US" dirty="0">
                <a:latin typeface="Arial Nova" panose="020B0504020202020204" pitchFamily="34" charset="0"/>
              </a:rPr>
              <a:t>, </a:t>
            </a:r>
            <a:r>
              <a:rPr lang="en-US" dirty="0" err="1">
                <a:latin typeface="Arial Nova" panose="020B0504020202020204" pitchFamily="34" charset="0"/>
              </a:rPr>
              <a:t>dvou</a:t>
            </a:r>
            <a:r>
              <a:rPr lang="en-US" dirty="0">
                <a:latin typeface="Arial Nova" panose="020B0504020202020204" pitchFamily="34" charset="0"/>
              </a:rPr>
              <a:t> </a:t>
            </a:r>
            <a:r>
              <a:rPr lang="en-US" dirty="0" err="1">
                <a:latin typeface="Arial Nova" panose="020B0504020202020204" pitchFamily="34" charset="0"/>
              </a:rPr>
              <a:t>povídkových</a:t>
            </a:r>
            <a:r>
              <a:rPr lang="en-US" dirty="0">
                <a:latin typeface="Arial Nova" panose="020B0504020202020204" pitchFamily="34" charset="0"/>
              </a:rPr>
              <a:t> </a:t>
            </a:r>
            <a:r>
              <a:rPr lang="en-US" dirty="0" err="1">
                <a:latin typeface="Arial Nova" panose="020B0504020202020204" pitchFamily="34" charset="0"/>
              </a:rPr>
              <a:t>knih</a:t>
            </a:r>
            <a:r>
              <a:rPr lang="en-US" dirty="0">
                <a:latin typeface="Arial Nova" panose="020B0504020202020204" pitchFamily="34" charset="0"/>
              </a:rPr>
              <a:t> a </a:t>
            </a:r>
            <a:r>
              <a:rPr lang="en-US" dirty="0" err="1">
                <a:latin typeface="Arial Nova" panose="020B0504020202020204" pitchFamily="34" charset="0"/>
              </a:rPr>
              <a:t>mnoha</a:t>
            </a:r>
            <a:r>
              <a:rPr lang="en-US" dirty="0">
                <a:latin typeface="Arial Nova" panose="020B0504020202020204" pitchFamily="34" charset="0"/>
              </a:rPr>
              <a:t> </a:t>
            </a:r>
            <a:r>
              <a:rPr lang="en-US" dirty="0" err="1">
                <a:latin typeface="Arial Nova" panose="020B0504020202020204" pitchFamily="34" charset="0"/>
              </a:rPr>
              <a:t>článků</a:t>
            </a:r>
            <a:endParaRPr lang="en-US" dirty="0">
              <a:latin typeface="Arial Nova" panose="020B0504020202020204" pitchFamily="34" charset="0"/>
              <a:cs typeface="Angsana New" panose="020B0502040204020203" pitchFamily="18" charset="-34"/>
            </a:endParaRPr>
          </a:p>
          <a:p>
            <a:r>
              <a:rPr lang="en-US" dirty="0">
                <a:latin typeface="Arial Nova" panose="020B0504020202020204" pitchFamily="34" charset="0"/>
                <a:cs typeface="Angsana New" panose="020B0502040204020203" pitchFamily="18" charset="-34"/>
              </a:rPr>
              <a:t>Ragtime </a:t>
            </a:r>
            <a:r>
              <a:rPr lang="cs-CZ" dirty="0">
                <a:latin typeface="Arial Nova" panose="020B0504020202020204" pitchFamily="34" charset="0"/>
                <a:cs typeface="Angsana New" panose="020B0502040204020203" pitchFamily="18" charset="-34"/>
              </a:rPr>
              <a:t>,Ví</a:t>
            </a:r>
            <a:r>
              <a:rPr lang="en-US" dirty="0" err="1">
                <a:latin typeface="Arial Nova" panose="020B0504020202020204" pitchFamily="34" charset="0"/>
                <a:cs typeface="Angsana New" panose="020B0502040204020203" pitchFamily="18" charset="-34"/>
              </a:rPr>
              <a:t>tejte</a:t>
            </a:r>
            <a:r>
              <a:rPr lang="en-US" dirty="0">
                <a:latin typeface="Arial Nova" panose="020B0504020202020204" pitchFamily="34" charset="0"/>
                <a:cs typeface="Angsana New" panose="020B0502040204020203" pitchFamily="18" charset="-34"/>
              </a:rPr>
              <a:t> do </a:t>
            </a:r>
            <a:r>
              <a:rPr lang="en-US" dirty="0" err="1">
                <a:latin typeface="Arial Nova" panose="020B0504020202020204" pitchFamily="34" charset="0"/>
                <a:cs typeface="Angsana New" panose="020B0502040204020203" pitchFamily="18" charset="-34"/>
              </a:rPr>
              <a:t>Zlých</a:t>
            </a:r>
            <a:r>
              <a:rPr lang="en-US" dirty="0">
                <a:latin typeface="Arial Nova" panose="020B0504020202020204" pitchFamily="34" charset="0"/>
                <a:cs typeface="Angsana New" panose="020B0502040204020203" pitchFamily="18" charset="-34"/>
              </a:rPr>
              <a:t> </a:t>
            </a:r>
            <a:r>
              <a:rPr lang="en-US" dirty="0" err="1">
                <a:latin typeface="Arial Nova" panose="020B0504020202020204" pitchFamily="34" charset="0"/>
                <a:cs typeface="Angsana New" panose="020B0502040204020203" pitchFamily="18" charset="-34"/>
              </a:rPr>
              <a:t>časů</a:t>
            </a:r>
            <a:r>
              <a:rPr lang="cs-CZ" dirty="0">
                <a:latin typeface="Arial Nova" panose="020B0504020202020204" pitchFamily="34" charset="0"/>
                <a:cs typeface="Angsana New" panose="020B0502040204020203" pitchFamily="18" charset="-34"/>
              </a:rPr>
              <a:t>, P</a:t>
            </a:r>
            <a:r>
              <a:rPr lang="en-US" dirty="0" err="1">
                <a:latin typeface="Arial Nova" panose="020B0504020202020204" pitchFamily="34" charset="0"/>
                <a:cs typeface="Angsana New" panose="020B0502040204020203" pitchFamily="18" charset="-34"/>
              </a:rPr>
              <a:t>ochod</a:t>
            </a:r>
            <a:r>
              <a:rPr lang="en-US" dirty="0">
                <a:latin typeface="Arial Nova" panose="020B0504020202020204" pitchFamily="34" charset="0"/>
                <a:cs typeface="Angsana New" panose="020B0502040204020203" pitchFamily="18" charset="-34"/>
              </a:rPr>
              <a:t> k </a:t>
            </a:r>
            <a:r>
              <a:rPr lang="en-US" dirty="0" err="1">
                <a:latin typeface="Arial Nova" panose="020B0504020202020204" pitchFamily="34" charset="0"/>
                <a:cs typeface="Angsana New" panose="020B0502040204020203" pitchFamily="18" charset="-34"/>
              </a:rPr>
              <a:t>moři</a:t>
            </a:r>
            <a:r>
              <a:rPr lang="cs-CZ" dirty="0">
                <a:latin typeface="Arial Nova" panose="020B0504020202020204" pitchFamily="34" charset="0"/>
                <a:cs typeface="Angsana New" panose="020B0502040204020203" pitchFamily="18" charset="-34"/>
              </a:rPr>
              <a:t>,</a:t>
            </a:r>
            <a:r>
              <a:rPr lang="en-US" dirty="0">
                <a:latin typeface="Arial Nova" panose="020B0504020202020204" pitchFamily="34" charset="0"/>
                <a:cs typeface="Angsana New" panose="020B0502040204020203" pitchFamily="18" charset="-34"/>
              </a:rPr>
              <a:t>Homer a Langley</a:t>
            </a:r>
            <a:r>
              <a:rPr lang="cs-CZ" dirty="0">
                <a:latin typeface="Arial Nova" panose="020B0504020202020204" pitchFamily="34" charset="0"/>
                <a:cs typeface="Angsana New" panose="020B0502040204020203" pitchFamily="18" charset="-34"/>
              </a:rPr>
              <a:t>, </a:t>
            </a:r>
            <a:r>
              <a:rPr lang="en-US" dirty="0" err="1">
                <a:latin typeface="Arial Nova" panose="020B0504020202020204" pitchFamily="34" charset="0"/>
                <a:cs typeface="Angsana New" panose="020B0502040204020203" pitchFamily="18" charset="-34"/>
              </a:rPr>
              <a:t>Světová</a:t>
            </a:r>
            <a:r>
              <a:rPr lang="en-US" dirty="0">
                <a:latin typeface="Arial Nova" panose="020B0504020202020204" pitchFamily="34" charset="0"/>
                <a:cs typeface="Angsana New" panose="020B0502040204020203" pitchFamily="18" charset="-34"/>
              </a:rPr>
              <a:t> </a:t>
            </a:r>
            <a:r>
              <a:rPr lang="en-US" dirty="0" err="1">
                <a:latin typeface="Arial Nova" panose="020B0504020202020204" pitchFamily="34" charset="0"/>
                <a:cs typeface="Angsana New" panose="020B0502040204020203" pitchFamily="18" charset="-34"/>
              </a:rPr>
              <a:t>výstava</a:t>
            </a:r>
            <a:r>
              <a:rPr lang="cs-CZ" dirty="0">
                <a:latin typeface="Arial Nova" panose="020B0504020202020204" pitchFamily="34" charset="0"/>
                <a:cs typeface="Angsana New" panose="020B0502040204020203" pitchFamily="18" charset="-34"/>
              </a:rPr>
              <a:t>, </a:t>
            </a:r>
            <a:r>
              <a:rPr lang="en-US" dirty="0">
                <a:latin typeface="Arial Nova" panose="020B0504020202020204" pitchFamily="34" charset="0"/>
                <a:cs typeface="Angsana New" panose="020B0502040204020203" pitchFamily="18" charset="-34"/>
              </a:rPr>
              <a:t>Billy Bathgate</a:t>
            </a:r>
            <a:r>
              <a:rPr lang="cs-CZ" dirty="0">
                <a:latin typeface="Arial Nova" panose="020B0504020202020204" pitchFamily="34" charset="0"/>
                <a:cs typeface="Angsana New" panose="020B0502040204020203" pitchFamily="18" charset="-34"/>
              </a:rPr>
              <a:t>,</a:t>
            </a:r>
            <a:r>
              <a:rPr lang="en-US" dirty="0" err="1">
                <a:latin typeface="Arial Nova" panose="020B0504020202020204" pitchFamily="34" charset="0"/>
                <a:cs typeface="Angsana New" panose="020B0502040204020203" pitchFamily="18" charset="-34"/>
              </a:rPr>
              <a:t>Boží</a:t>
            </a:r>
            <a:r>
              <a:rPr lang="en-US" dirty="0">
                <a:latin typeface="Arial Nova" panose="020B0504020202020204" pitchFamily="34" charset="0"/>
                <a:cs typeface="Angsana New" panose="020B0502040204020203" pitchFamily="18" charset="-34"/>
              </a:rPr>
              <a:t> </a:t>
            </a:r>
            <a:r>
              <a:rPr lang="en-US" dirty="0" err="1">
                <a:latin typeface="Arial Nova" panose="020B0504020202020204" pitchFamily="34" charset="0"/>
                <a:cs typeface="Angsana New" panose="020B0502040204020203" pitchFamily="18" charset="-34"/>
              </a:rPr>
              <a:t>obec</a:t>
            </a:r>
            <a:r>
              <a:rPr lang="cs-CZ" dirty="0">
                <a:latin typeface="Arial Nova" panose="020B0504020202020204" pitchFamily="34" charset="0"/>
                <a:cs typeface="Angsana New" panose="020B0502040204020203" pitchFamily="18" charset="-34"/>
              </a:rPr>
              <a:t>, </a:t>
            </a:r>
            <a:r>
              <a:rPr lang="en-US" dirty="0" err="1">
                <a:latin typeface="Arial Nova" panose="020B0504020202020204" pitchFamily="34" charset="0"/>
                <a:cs typeface="Angsana New" panose="020B0502040204020203" pitchFamily="18" charset="-34"/>
              </a:rPr>
              <a:t>Vodárna</a:t>
            </a:r>
            <a:r>
              <a:rPr lang="cs-CZ" dirty="0">
                <a:latin typeface="Arial Nova" panose="020B0504020202020204" pitchFamily="34" charset="0"/>
                <a:cs typeface="Angsana New" panose="020B0502040204020203" pitchFamily="18" charset="-34"/>
              </a:rPr>
              <a:t>, </a:t>
            </a:r>
            <a:r>
              <a:rPr lang="en-US" dirty="0" err="1">
                <a:latin typeface="Arial Nova" panose="020B0504020202020204" pitchFamily="34" charset="0"/>
                <a:cs typeface="Angsana New" panose="020B0502040204020203" pitchFamily="18" charset="-34"/>
              </a:rPr>
              <a:t>Povídky</a:t>
            </a:r>
            <a:r>
              <a:rPr lang="en-US" dirty="0">
                <a:latin typeface="Arial Nova" panose="020B0504020202020204" pitchFamily="34" charset="0"/>
                <a:cs typeface="Angsana New" panose="020B0502040204020203" pitchFamily="18" charset="-34"/>
              </a:rPr>
              <a:t> o </a:t>
            </a:r>
            <a:r>
              <a:rPr lang="en-US" dirty="0" err="1">
                <a:latin typeface="Arial Nova" panose="020B0504020202020204" pitchFamily="34" charset="0"/>
                <a:cs typeface="Angsana New" panose="020B0502040204020203" pitchFamily="18" charset="-34"/>
              </a:rPr>
              <a:t>skvělé</a:t>
            </a:r>
            <a:r>
              <a:rPr lang="en-US" dirty="0">
                <a:latin typeface="Arial Nova" panose="020B0504020202020204" pitchFamily="34" charset="0"/>
                <a:cs typeface="Angsana New" panose="020B0502040204020203" pitchFamily="18" charset="-34"/>
              </a:rPr>
              <a:t> </a:t>
            </a:r>
            <a:r>
              <a:rPr lang="en-US" dirty="0" err="1">
                <a:latin typeface="Arial Nova" panose="020B0504020202020204" pitchFamily="34" charset="0"/>
                <a:cs typeface="Angsana New" panose="020B0502040204020203" pitchFamily="18" charset="-34"/>
              </a:rPr>
              <a:t>zemi</a:t>
            </a:r>
            <a:r>
              <a:rPr lang="cs-CZ" dirty="0">
                <a:latin typeface="Arial Nova" panose="020B0504020202020204" pitchFamily="34" charset="0"/>
                <a:cs typeface="Angsana New" panose="020B0502040204020203" pitchFamily="18" charset="-34"/>
              </a:rPr>
              <a:t>, </a:t>
            </a:r>
            <a:r>
              <a:rPr lang="en-US" dirty="0" err="1">
                <a:latin typeface="Arial Nova" panose="020B0504020202020204" pitchFamily="34" charset="0"/>
                <a:cs typeface="Angsana New" panose="020B0502040204020203" pitchFamily="18" charset="-34"/>
              </a:rPr>
              <a:t>Jazero</a:t>
            </a:r>
            <a:r>
              <a:rPr lang="en-US" dirty="0">
                <a:latin typeface="Arial Nova" panose="020B0504020202020204" pitchFamily="34" charset="0"/>
                <a:cs typeface="Angsana New" panose="020B0502040204020203" pitchFamily="18" charset="-34"/>
              </a:rPr>
              <a:t> </a:t>
            </a:r>
            <a:r>
              <a:rPr lang="en-US" dirty="0" err="1">
                <a:latin typeface="Arial Nova" panose="020B0504020202020204" pitchFamily="34" charset="0"/>
                <a:cs typeface="Angsana New" panose="020B0502040204020203" pitchFamily="18" charset="-34"/>
              </a:rPr>
              <a:t>potáplic</a:t>
            </a:r>
            <a:r>
              <a:rPr lang="en-US" dirty="0">
                <a:latin typeface="Arial Nova" panose="020B0504020202020204" pitchFamily="34" charset="0"/>
                <a:cs typeface="Angsana New" panose="020B0502040204020203" pitchFamily="18" charset="-34"/>
              </a:rPr>
              <a:t> </a:t>
            </a:r>
            <a:endParaRPr lang="cs-CZ" dirty="0">
              <a:latin typeface="Arial Nova" panose="020B0504020202020204" pitchFamily="34" charset="0"/>
              <a:cs typeface="Angsana New" panose="020B0502040204020203" pitchFamily="18" charset="-34"/>
            </a:endParaRPr>
          </a:p>
          <a:p>
            <a:r>
              <a:rPr lang="cs-CZ" dirty="0">
                <a:latin typeface="Arial Nova" panose="020B0504020202020204" pitchFamily="34" charset="0"/>
                <a:cs typeface="Angsana New" panose="020B0502040204020203" pitchFamily="18" charset="-34"/>
              </a:rPr>
              <a:t>Kurt </a:t>
            </a:r>
            <a:r>
              <a:rPr lang="cs-CZ" dirty="0" err="1">
                <a:latin typeface="Arial Nova" panose="020B0504020202020204" pitchFamily="34" charset="0"/>
                <a:cs typeface="Angsana New" panose="020B0502040204020203" pitchFamily="18" charset="-34"/>
              </a:rPr>
              <a:t>Vonnegut</a:t>
            </a:r>
            <a:r>
              <a:rPr lang="cs-CZ" dirty="0">
                <a:latin typeface="Arial Nova" panose="020B0504020202020204" pitchFamily="34" charset="0"/>
                <a:cs typeface="Angsana New" panose="020B0502040204020203" pitchFamily="18" charset="-34"/>
              </a:rPr>
              <a:t>, Phillip Roth, J.D </a:t>
            </a:r>
            <a:r>
              <a:rPr lang="cs-CZ" dirty="0" err="1">
                <a:latin typeface="Arial Nova" panose="020B0504020202020204" pitchFamily="34" charset="0"/>
                <a:cs typeface="Angsana New" panose="020B0502040204020203" pitchFamily="18" charset="-34"/>
              </a:rPr>
              <a:t>Salinger</a:t>
            </a:r>
            <a:r>
              <a:rPr lang="cs-CZ" dirty="0">
                <a:latin typeface="Arial Nova" panose="020B0504020202020204" pitchFamily="34" charset="0"/>
                <a:cs typeface="Angsana New" panose="020B0502040204020203" pitchFamily="18" charset="-34"/>
              </a:rPr>
              <a:t>, Saul </a:t>
            </a:r>
            <a:r>
              <a:rPr lang="cs-CZ" dirty="0" err="1">
                <a:latin typeface="Arial Nova" panose="020B0504020202020204" pitchFamily="34" charset="0"/>
                <a:cs typeface="Angsana New" panose="020B0502040204020203" pitchFamily="18" charset="-34"/>
              </a:rPr>
              <a:t>Bellow</a:t>
            </a:r>
            <a:r>
              <a:rPr lang="cs-CZ" dirty="0">
                <a:latin typeface="Arial Nova" panose="020B0504020202020204" pitchFamily="34" charset="0"/>
                <a:cs typeface="Angsana New" panose="020B0502040204020203" pitchFamily="18" charset="-34"/>
              </a:rPr>
              <a:t>, Norman </a:t>
            </a:r>
            <a:r>
              <a:rPr lang="cs-CZ" dirty="0" err="1">
                <a:latin typeface="Arial Nova" panose="020B0504020202020204" pitchFamily="34" charset="0"/>
                <a:cs typeface="Angsana New" panose="020B0502040204020203" pitchFamily="18" charset="-34"/>
              </a:rPr>
              <a:t>Mailer</a:t>
            </a:r>
            <a:endParaRPr lang="en-US" dirty="0">
              <a:latin typeface="Arial Nova" panose="020B0504020202020204" pitchFamily="34" charset="0"/>
              <a:cs typeface="Angsana New" panose="020B0502040204020203" pitchFamily="18" charset="-34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093B73A-93A3-4EB7-968A-7E25DC0D5D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2070" y="755423"/>
            <a:ext cx="1534792" cy="2220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1758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9AA60F9-B87A-439A-94CF-D95F9F3FCE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4945028"/>
          </a:xfrm>
        </p:spPr>
        <p:txBody>
          <a:bodyPr>
            <a:normAutofit/>
          </a:bodyPr>
          <a:lstStyle/>
          <a:p>
            <a:r>
              <a:rPr lang="cs-CZ" dirty="0">
                <a:latin typeface="Arial Nova" panose="020B0504020202020204" pitchFamily="34" charset="0"/>
              </a:rPr>
              <a:t>N</a:t>
            </a:r>
            <a:r>
              <a:rPr lang="en-US" dirty="0">
                <a:latin typeface="Arial Nova" panose="020B0504020202020204" pitchFamily="34" charset="0"/>
              </a:rPr>
              <a:t>a </a:t>
            </a:r>
            <a:r>
              <a:rPr lang="en-US" dirty="0" err="1">
                <a:latin typeface="Arial Nova" panose="020B0504020202020204" pitchFamily="34" charset="0"/>
              </a:rPr>
              <a:t>střední</a:t>
            </a:r>
            <a:r>
              <a:rPr lang="en-US" dirty="0">
                <a:latin typeface="Arial Nova" panose="020B0504020202020204" pitchFamily="34" charset="0"/>
              </a:rPr>
              <a:t> </a:t>
            </a:r>
            <a:r>
              <a:rPr lang="en-US" dirty="0" err="1">
                <a:latin typeface="Arial Nova" panose="020B0504020202020204" pitchFamily="34" charset="0"/>
              </a:rPr>
              <a:t>škole</a:t>
            </a:r>
            <a:r>
              <a:rPr lang="en-US" dirty="0">
                <a:latin typeface="Arial Nova" panose="020B0504020202020204" pitchFamily="34" charset="0"/>
              </a:rPr>
              <a:t> </a:t>
            </a:r>
            <a:r>
              <a:rPr lang="en-US" dirty="0" err="1">
                <a:latin typeface="Arial Nova" panose="020B0504020202020204" pitchFamily="34" charset="0"/>
              </a:rPr>
              <a:t>přispíval</a:t>
            </a:r>
            <a:r>
              <a:rPr lang="en-US" dirty="0">
                <a:latin typeface="Arial Nova" panose="020B0504020202020204" pitchFamily="34" charset="0"/>
              </a:rPr>
              <a:t> do </a:t>
            </a:r>
            <a:r>
              <a:rPr lang="en-US" dirty="0" err="1">
                <a:latin typeface="Arial Nova" panose="020B0504020202020204" pitchFamily="34" charset="0"/>
              </a:rPr>
              <a:t>školního</a:t>
            </a:r>
            <a:r>
              <a:rPr lang="en-US" dirty="0">
                <a:latin typeface="Arial Nova" panose="020B0504020202020204" pitchFamily="34" charset="0"/>
              </a:rPr>
              <a:t> </a:t>
            </a:r>
            <a:r>
              <a:rPr lang="en-US" dirty="0" err="1">
                <a:latin typeface="Arial Nova" panose="020B0504020202020204" pitchFamily="34" charset="0"/>
              </a:rPr>
              <a:t>literárního</a:t>
            </a:r>
            <a:r>
              <a:rPr lang="en-US" dirty="0">
                <a:latin typeface="Arial Nova" panose="020B0504020202020204" pitchFamily="34" charset="0"/>
              </a:rPr>
              <a:t> </a:t>
            </a:r>
            <a:r>
              <a:rPr lang="en-US" dirty="0" err="1">
                <a:latin typeface="Arial Nova" panose="020B0504020202020204" pitchFamily="34" charset="0"/>
              </a:rPr>
              <a:t>časopisu</a:t>
            </a:r>
            <a:r>
              <a:rPr lang="en-US" dirty="0">
                <a:latin typeface="Arial Nova" panose="020B0504020202020204" pitchFamily="34" charset="0"/>
              </a:rPr>
              <a:t> </a:t>
            </a:r>
            <a:r>
              <a:rPr lang="en-US" i="1" dirty="0">
                <a:latin typeface="Arial Nova" panose="020B0504020202020204" pitchFamily="34" charset="0"/>
              </a:rPr>
              <a:t>Dynamo</a:t>
            </a:r>
            <a:r>
              <a:rPr lang="en-US" dirty="0">
                <a:latin typeface="Arial Nova" panose="020B0504020202020204" pitchFamily="34" charset="0"/>
              </a:rPr>
              <a:t>, </a:t>
            </a:r>
            <a:r>
              <a:rPr lang="en-US" dirty="0" err="1">
                <a:latin typeface="Arial Nova" panose="020B0504020202020204" pitchFamily="34" charset="0"/>
              </a:rPr>
              <a:t>kde</a:t>
            </a:r>
            <a:r>
              <a:rPr lang="en-US" dirty="0">
                <a:latin typeface="Arial Nova" panose="020B0504020202020204" pitchFamily="34" charset="0"/>
              </a:rPr>
              <a:t> </a:t>
            </a:r>
            <a:r>
              <a:rPr lang="en-US" dirty="0" err="1">
                <a:latin typeface="Arial Nova" panose="020B0504020202020204" pitchFamily="34" charset="0"/>
              </a:rPr>
              <a:t>také</a:t>
            </a:r>
            <a:r>
              <a:rPr lang="en-US" dirty="0">
                <a:latin typeface="Arial Nova" panose="020B0504020202020204" pitchFamily="34" charset="0"/>
              </a:rPr>
              <a:t> </a:t>
            </a:r>
            <a:r>
              <a:rPr lang="en-US" dirty="0" err="1">
                <a:latin typeface="Arial Nova" panose="020B0504020202020204" pitchFamily="34" charset="0"/>
              </a:rPr>
              <a:t>publikoval</a:t>
            </a:r>
            <a:r>
              <a:rPr lang="en-US" dirty="0">
                <a:latin typeface="Arial Nova" panose="020B0504020202020204" pitchFamily="34" charset="0"/>
              </a:rPr>
              <a:t> </a:t>
            </a:r>
            <a:r>
              <a:rPr lang="en-US" dirty="0" err="1">
                <a:latin typeface="Arial Nova" panose="020B0504020202020204" pitchFamily="34" charset="0"/>
              </a:rPr>
              <a:t>svoje</a:t>
            </a:r>
            <a:r>
              <a:rPr lang="en-US" dirty="0">
                <a:latin typeface="Arial Nova" panose="020B0504020202020204" pitchFamily="34" charset="0"/>
              </a:rPr>
              <a:t> </a:t>
            </a:r>
            <a:r>
              <a:rPr lang="en-US" dirty="0" err="1">
                <a:latin typeface="Arial Nova" panose="020B0504020202020204" pitchFamily="34" charset="0"/>
              </a:rPr>
              <a:t>první</a:t>
            </a:r>
            <a:r>
              <a:rPr lang="en-US" dirty="0">
                <a:latin typeface="Arial Nova" panose="020B0504020202020204" pitchFamily="34" charset="0"/>
              </a:rPr>
              <a:t> </a:t>
            </a:r>
            <a:r>
              <a:rPr lang="en-US" dirty="0" err="1">
                <a:latin typeface="Arial Nova" panose="020B0504020202020204" pitchFamily="34" charset="0"/>
              </a:rPr>
              <a:t>dílo</a:t>
            </a:r>
            <a:r>
              <a:rPr lang="en-US" dirty="0">
                <a:latin typeface="Arial Nova" panose="020B0504020202020204" pitchFamily="34" charset="0"/>
              </a:rPr>
              <a:t> The Beetle</a:t>
            </a:r>
            <a:endParaRPr lang="cs-CZ" dirty="0">
              <a:latin typeface="Arial Nova" panose="020B0504020202020204" pitchFamily="34" charset="0"/>
            </a:endParaRPr>
          </a:p>
          <a:p>
            <a:r>
              <a:rPr lang="cs-CZ" dirty="0">
                <a:latin typeface="Arial Nova" panose="020B0504020202020204" pitchFamily="34" charset="0"/>
              </a:rPr>
              <a:t>Pracoval </a:t>
            </a:r>
            <a:r>
              <a:rPr lang="en-US" dirty="0" err="1">
                <a:latin typeface="Arial Nova" panose="020B0504020202020204" pitchFamily="34" charset="0"/>
              </a:rPr>
              <a:t>jako</a:t>
            </a:r>
            <a:r>
              <a:rPr lang="en-US" dirty="0">
                <a:latin typeface="Arial Nova" panose="020B0504020202020204" pitchFamily="34" charset="0"/>
              </a:rPr>
              <a:t> </a:t>
            </a:r>
            <a:r>
              <a:rPr lang="en-US" dirty="0" err="1">
                <a:latin typeface="Arial Nova" panose="020B0504020202020204" pitchFamily="34" charset="0"/>
              </a:rPr>
              <a:t>dabér</a:t>
            </a:r>
            <a:r>
              <a:rPr lang="cs-CZ" dirty="0">
                <a:latin typeface="Arial Nova" panose="020B0504020202020204" pitchFamily="34" charset="0"/>
              </a:rPr>
              <a:t>-</a:t>
            </a:r>
            <a:r>
              <a:rPr lang="en-US" dirty="0" err="1">
                <a:latin typeface="Arial Nova" panose="020B0504020202020204" pitchFamily="34" charset="0"/>
              </a:rPr>
              <a:t>zejména</a:t>
            </a:r>
            <a:r>
              <a:rPr lang="en-US" dirty="0">
                <a:latin typeface="Arial Nova" panose="020B0504020202020204" pitchFamily="34" charset="0"/>
              </a:rPr>
              <a:t> </a:t>
            </a:r>
            <a:r>
              <a:rPr lang="en-US" dirty="0" err="1">
                <a:latin typeface="Arial Nova" panose="020B0504020202020204" pitchFamily="34" charset="0"/>
              </a:rPr>
              <a:t>westernových</a:t>
            </a:r>
            <a:r>
              <a:rPr lang="en-US" dirty="0">
                <a:latin typeface="Arial Nova" panose="020B0504020202020204" pitchFamily="34" charset="0"/>
              </a:rPr>
              <a:t> </a:t>
            </a:r>
            <a:r>
              <a:rPr lang="en-US" dirty="0" err="1">
                <a:latin typeface="Arial Nova" panose="020B0504020202020204" pitchFamily="34" charset="0"/>
              </a:rPr>
              <a:t>filmů</a:t>
            </a:r>
            <a:r>
              <a:rPr lang="en-US" dirty="0">
                <a:latin typeface="Arial Nova" panose="020B0504020202020204" pitchFamily="34" charset="0"/>
              </a:rPr>
              <a:t>, </a:t>
            </a:r>
            <a:r>
              <a:rPr lang="en-US" dirty="0" err="1">
                <a:latin typeface="Arial Nova" panose="020B0504020202020204" pitchFamily="34" charset="0"/>
              </a:rPr>
              <a:t>což</a:t>
            </a:r>
            <a:r>
              <a:rPr lang="en-US" dirty="0">
                <a:latin typeface="Arial Nova" panose="020B0504020202020204" pitchFamily="34" charset="0"/>
              </a:rPr>
              <a:t> </a:t>
            </a:r>
            <a:r>
              <a:rPr lang="en-US" dirty="0" err="1">
                <a:latin typeface="Arial Nova" panose="020B0504020202020204" pitchFamily="34" charset="0"/>
              </a:rPr>
              <a:t>jej</a:t>
            </a:r>
            <a:r>
              <a:rPr lang="en-US" dirty="0">
                <a:latin typeface="Arial Nova" panose="020B0504020202020204" pitchFamily="34" charset="0"/>
              </a:rPr>
              <a:t> </a:t>
            </a:r>
            <a:r>
              <a:rPr lang="en-US" dirty="0" err="1">
                <a:latin typeface="Arial Nova" panose="020B0504020202020204" pitchFamily="34" charset="0"/>
              </a:rPr>
              <a:t>inspirovalo</a:t>
            </a:r>
            <a:r>
              <a:rPr lang="en-US" dirty="0">
                <a:latin typeface="Arial Nova" panose="020B0504020202020204" pitchFamily="34" charset="0"/>
              </a:rPr>
              <a:t> k </a:t>
            </a:r>
            <a:r>
              <a:rPr lang="en-US" dirty="0" err="1">
                <a:latin typeface="Arial Nova" panose="020B0504020202020204" pitchFamily="34" charset="0"/>
              </a:rPr>
              <a:t>napsání</a:t>
            </a:r>
            <a:r>
              <a:rPr lang="en-US" dirty="0">
                <a:latin typeface="Arial Nova" panose="020B0504020202020204" pitchFamily="34" charset="0"/>
              </a:rPr>
              <a:t> </a:t>
            </a:r>
            <a:r>
              <a:rPr lang="en-US" dirty="0" err="1">
                <a:latin typeface="Arial Nova" panose="020B0504020202020204" pitchFamily="34" charset="0"/>
              </a:rPr>
              <a:t>své</a:t>
            </a:r>
            <a:r>
              <a:rPr lang="en-US" dirty="0">
                <a:latin typeface="Arial Nova" panose="020B0504020202020204" pitchFamily="34" charset="0"/>
              </a:rPr>
              <a:t> </a:t>
            </a:r>
            <a:r>
              <a:rPr lang="en-US" dirty="0" err="1">
                <a:latin typeface="Arial Nova" panose="020B0504020202020204" pitchFamily="34" charset="0"/>
              </a:rPr>
              <a:t>první</a:t>
            </a:r>
            <a:r>
              <a:rPr lang="en-US" dirty="0">
                <a:latin typeface="Arial Nova" panose="020B0504020202020204" pitchFamily="34" charset="0"/>
              </a:rPr>
              <a:t> </a:t>
            </a:r>
            <a:r>
              <a:rPr lang="en-US" dirty="0" err="1">
                <a:latin typeface="Arial Nova" panose="020B0504020202020204" pitchFamily="34" charset="0"/>
              </a:rPr>
              <a:t>knihy</a:t>
            </a:r>
            <a:r>
              <a:rPr lang="en-US" dirty="0">
                <a:latin typeface="Arial Nova" panose="020B0504020202020204" pitchFamily="34" charset="0"/>
              </a:rPr>
              <a:t> </a:t>
            </a:r>
            <a:r>
              <a:rPr lang="en-US" dirty="0" err="1">
                <a:latin typeface="Arial Nova" panose="020B0504020202020204" pitchFamily="34" charset="0"/>
              </a:rPr>
              <a:t>Vítejte</a:t>
            </a:r>
            <a:r>
              <a:rPr lang="en-US" dirty="0">
                <a:latin typeface="Arial Nova" panose="020B0504020202020204" pitchFamily="34" charset="0"/>
              </a:rPr>
              <a:t> do </a:t>
            </a:r>
            <a:r>
              <a:rPr lang="en-US" dirty="0" err="1">
                <a:latin typeface="Arial Nova" panose="020B0504020202020204" pitchFamily="34" charset="0"/>
              </a:rPr>
              <a:t>zlých</a:t>
            </a:r>
            <a:r>
              <a:rPr lang="en-US" dirty="0">
                <a:latin typeface="Arial Nova" panose="020B0504020202020204" pitchFamily="34" charset="0"/>
              </a:rPr>
              <a:t> </a:t>
            </a:r>
            <a:r>
              <a:rPr lang="en-US" dirty="0" err="1">
                <a:latin typeface="Arial Nova" panose="020B0504020202020204" pitchFamily="34" charset="0"/>
              </a:rPr>
              <a:t>časů</a:t>
            </a:r>
            <a:endParaRPr lang="cs-CZ" dirty="0">
              <a:latin typeface="Arial Nova" panose="020B0504020202020204" pitchFamily="34" charset="0"/>
            </a:endParaRPr>
          </a:p>
          <a:p>
            <a:r>
              <a:rPr lang="cs-CZ" dirty="0">
                <a:latin typeface="Arial Nova" panose="020B0504020202020204" pitchFamily="34" charset="0"/>
              </a:rPr>
              <a:t>A</a:t>
            </a:r>
            <a:r>
              <a:rPr lang="en-US" dirty="0">
                <a:latin typeface="Arial Nova" panose="020B0504020202020204" pitchFamily="34" charset="0"/>
              </a:rPr>
              <a:t>by </a:t>
            </a:r>
            <a:r>
              <a:rPr lang="en-US" dirty="0" err="1">
                <a:latin typeface="Arial Nova" panose="020B0504020202020204" pitchFamily="34" charset="0"/>
              </a:rPr>
              <a:t>uživil</a:t>
            </a:r>
            <a:r>
              <a:rPr lang="en-US" dirty="0">
                <a:latin typeface="Arial Nova" panose="020B0504020202020204" pitchFamily="34" charset="0"/>
              </a:rPr>
              <a:t> </a:t>
            </a:r>
            <a:r>
              <a:rPr lang="en-US" dirty="0" err="1">
                <a:latin typeface="Arial Nova" panose="020B0504020202020204" pitchFamily="34" charset="0"/>
              </a:rPr>
              <a:t>rodinu</a:t>
            </a:r>
            <a:r>
              <a:rPr lang="en-US" dirty="0">
                <a:latin typeface="Arial Nova" panose="020B0504020202020204" pitchFamily="34" charset="0"/>
              </a:rPr>
              <a:t>, </a:t>
            </a:r>
            <a:r>
              <a:rPr lang="en-US" dirty="0" err="1">
                <a:latin typeface="Arial Nova" panose="020B0504020202020204" pitchFamily="34" charset="0"/>
              </a:rPr>
              <a:t>pracoval</a:t>
            </a:r>
            <a:r>
              <a:rPr lang="en-US" dirty="0">
                <a:latin typeface="Arial Nova" panose="020B0504020202020204" pitchFamily="34" charset="0"/>
              </a:rPr>
              <a:t> </a:t>
            </a:r>
            <a:r>
              <a:rPr lang="en-US" dirty="0" err="1">
                <a:latin typeface="Arial Nova" panose="020B0504020202020204" pitchFamily="34" charset="0"/>
              </a:rPr>
              <a:t>ve</a:t>
            </a:r>
            <a:r>
              <a:rPr lang="en-US" dirty="0">
                <a:latin typeface="Arial Nova" panose="020B0504020202020204" pitchFamily="34" charset="0"/>
              </a:rPr>
              <a:t> </a:t>
            </a:r>
            <a:r>
              <a:rPr lang="en-US" dirty="0" err="1">
                <a:latin typeface="Arial Nova" panose="020B0504020202020204" pitchFamily="34" charset="0"/>
              </a:rPr>
              <a:t>vydavatelství</a:t>
            </a:r>
            <a:r>
              <a:rPr lang="en-US" dirty="0">
                <a:latin typeface="Arial Nova" panose="020B0504020202020204" pitchFamily="34" charset="0"/>
              </a:rPr>
              <a:t> </a:t>
            </a:r>
            <a:r>
              <a:rPr lang="en-US" dirty="0" err="1">
                <a:latin typeface="Arial Nova" panose="020B0504020202020204" pitchFamily="34" charset="0"/>
              </a:rPr>
              <a:t>jako</a:t>
            </a:r>
            <a:r>
              <a:rPr lang="en-US" dirty="0">
                <a:latin typeface="Arial Nova" panose="020B0504020202020204" pitchFamily="34" charset="0"/>
              </a:rPr>
              <a:t> </a:t>
            </a:r>
            <a:r>
              <a:rPr lang="en-US" dirty="0" err="1">
                <a:latin typeface="Arial Nova" panose="020B0504020202020204" pitchFamily="34" charset="0"/>
              </a:rPr>
              <a:t>korektor</a:t>
            </a:r>
            <a:r>
              <a:rPr lang="en-US" dirty="0">
                <a:latin typeface="Arial Nova" panose="020B0504020202020204" pitchFamily="34" charset="0"/>
              </a:rPr>
              <a:t> </a:t>
            </a:r>
            <a:r>
              <a:rPr lang="en-US" dirty="0" err="1">
                <a:latin typeface="Arial Nova" panose="020B0504020202020204" pitchFamily="34" charset="0"/>
              </a:rPr>
              <a:t>textů</a:t>
            </a:r>
            <a:r>
              <a:rPr lang="en-US" dirty="0">
                <a:latin typeface="Arial Nova" panose="020B0504020202020204" pitchFamily="34" charset="0"/>
              </a:rPr>
              <a:t>, ale </a:t>
            </a:r>
            <a:r>
              <a:rPr lang="en-US" dirty="0" err="1">
                <a:latin typeface="Arial Nova" panose="020B0504020202020204" pitchFamily="34" charset="0"/>
              </a:rPr>
              <a:t>nakonec</a:t>
            </a:r>
            <a:r>
              <a:rPr lang="en-US" dirty="0">
                <a:latin typeface="Arial Nova" panose="020B0504020202020204" pitchFamily="34" charset="0"/>
              </a:rPr>
              <a:t> se </a:t>
            </a:r>
            <a:r>
              <a:rPr lang="en-US" dirty="0" err="1">
                <a:latin typeface="Arial Nova" panose="020B0504020202020204" pitchFamily="34" charset="0"/>
              </a:rPr>
              <a:t>rozhodl</a:t>
            </a:r>
            <a:r>
              <a:rPr lang="en-US" dirty="0">
                <a:latin typeface="Arial Nova" panose="020B0504020202020204" pitchFamily="34" charset="0"/>
              </a:rPr>
              <a:t> </a:t>
            </a:r>
            <a:r>
              <a:rPr lang="en-US" dirty="0" err="1">
                <a:latin typeface="Arial Nova" panose="020B0504020202020204" pitchFamily="34" charset="0"/>
              </a:rPr>
              <a:t>věnovat</a:t>
            </a:r>
            <a:r>
              <a:rPr lang="en-US" dirty="0">
                <a:latin typeface="Arial Nova" panose="020B0504020202020204" pitchFamily="34" charset="0"/>
              </a:rPr>
              <a:t> </a:t>
            </a:r>
            <a:r>
              <a:rPr lang="en-US" dirty="0" err="1">
                <a:latin typeface="Arial Nova" panose="020B0504020202020204" pitchFamily="34" charset="0"/>
              </a:rPr>
              <a:t>pouze</a:t>
            </a:r>
            <a:r>
              <a:rPr lang="en-US" dirty="0">
                <a:latin typeface="Arial Nova" panose="020B0504020202020204" pitchFamily="34" charset="0"/>
              </a:rPr>
              <a:t> </a:t>
            </a:r>
            <a:r>
              <a:rPr lang="en-US" dirty="0" err="1">
                <a:latin typeface="Arial Nova" panose="020B0504020202020204" pitchFamily="34" charset="0"/>
              </a:rPr>
              <a:t>psaní</a:t>
            </a:r>
            <a:endParaRPr lang="cs-CZ" dirty="0">
              <a:latin typeface="Arial Nova" panose="020B0504020202020204" pitchFamily="34" charset="0"/>
            </a:endParaRPr>
          </a:p>
          <a:p>
            <a:r>
              <a:rPr lang="cs-CZ" dirty="0">
                <a:latin typeface="Arial Nova" panose="020B0504020202020204" pitchFamily="34" charset="0"/>
              </a:rPr>
              <a:t>V</a:t>
            </a:r>
            <a:r>
              <a:rPr lang="en-US" dirty="0">
                <a:latin typeface="Arial Nova" panose="020B0504020202020204" pitchFamily="34" charset="0"/>
              </a:rPr>
              <a:t> </a:t>
            </a:r>
            <a:r>
              <a:rPr lang="en-US" dirty="0" err="1">
                <a:latin typeface="Arial Nova" panose="020B0504020202020204" pitchFamily="34" charset="0"/>
              </a:rPr>
              <a:t>letech</a:t>
            </a:r>
            <a:r>
              <a:rPr lang="en-US" dirty="0">
                <a:latin typeface="Arial Nova" panose="020B0504020202020204" pitchFamily="34" charset="0"/>
              </a:rPr>
              <a:t> 1954-1955 </a:t>
            </a:r>
            <a:r>
              <a:rPr lang="en-US" dirty="0" err="1">
                <a:latin typeface="Arial Nova" panose="020B0504020202020204" pitchFamily="34" charset="0"/>
              </a:rPr>
              <a:t>sloužil</a:t>
            </a:r>
            <a:r>
              <a:rPr lang="en-US" dirty="0">
                <a:latin typeface="Arial Nova" panose="020B0504020202020204" pitchFamily="34" charset="0"/>
              </a:rPr>
              <a:t> v </a:t>
            </a:r>
            <a:r>
              <a:rPr lang="en-US" dirty="0" err="1">
                <a:latin typeface="Arial Nova" panose="020B0504020202020204" pitchFamily="34" charset="0"/>
              </a:rPr>
              <a:t>americké</a:t>
            </a:r>
            <a:r>
              <a:rPr lang="en-US" dirty="0">
                <a:latin typeface="Arial Nova" panose="020B0504020202020204" pitchFamily="34" charset="0"/>
              </a:rPr>
              <a:t> </a:t>
            </a:r>
            <a:r>
              <a:rPr lang="en-US" dirty="0" err="1">
                <a:latin typeface="Arial Nova" panose="020B0504020202020204" pitchFamily="34" charset="0"/>
              </a:rPr>
              <a:t>armádě</a:t>
            </a:r>
            <a:endParaRPr lang="cs-CZ" dirty="0">
              <a:latin typeface="Arial Nova" panose="020B0504020202020204" pitchFamily="34" charset="0"/>
            </a:endParaRPr>
          </a:p>
          <a:p>
            <a:r>
              <a:rPr lang="en-US" dirty="0" err="1">
                <a:latin typeface="Arial Nova" panose="020B0504020202020204" pitchFamily="34" charset="0"/>
                <a:cs typeface="Angsana New" panose="020B0502040204020203" pitchFamily="18" charset="-34"/>
              </a:rPr>
              <a:t>Zemřel</a:t>
            </a:r>
            <a:r>
              <a:rPr lang="en-US" dirty="0">
                <a:latin typeface="Arial Nova" panose="020B0504020202020204" pitchFamily="34" charset="0"/>
                <a:cs typeface="Angsana New" panose="020B0502040204020203" pitchFamily="18" charset="-34"/>
              </a:rPr>
              <a:t> 21. </a:t>
            </a:r>
            <a:r>
              <a:rPr lang="en-US" dirty="0" err="1">
                <a:latin typeface="Arial Nova" panose="020B0504020202020204" pitchFamily="34" charset="0"/>
                <a:cs typeface="Angsana New" panose="020B0502040204020203" pitchFamily="18" charset="-34"/>
              </a:rPr>
              <a:t>července</a:t>
            </a:r>
            <a:r>
              <a:rPr lang="en-US" dirty="0">
                <a:latin typeface="Arial Nova" panose="020B0504020202020204" pitchFamily="34" charset="0"/>
                <a:cs typeface="Angsana New" panose="020B0502040204020203" pitchFamily="18" charset="-34"/>
              </a:rPr>
              <a:t> 2015 </a:t>
            </a:r>
            <a:r>
              <a:rPr lang="en-US" dirty="0" err="1">
                <a:latin typeface="Arial Nova" panose="020B0504020202020204" pitchFamily="34" charset="0"/>
                <a:cs typeface="Angsana New" panose="020B0502040204020203" pitchFamily="18" charset="-34"/>
              </a:rPr>
              <a:t>ve</a:t>
            </a:r>
            <a:r>
              <a:rPr lang="en-US" dirty="0">
                <a:latin typeface="Arial Nova" panose="020B0504020202020204" pitchFamily="34" charset="0"/>
                <a:cs typeface="Angsana New" panose="020B0502040204020203" pitchFamily="18" charset="-34"/>
              </a:rPr>
              <a:t> </a:t>
            </a:r>
            <a:r>
              <a:rPr lang="en-US" dirty="0" err="1">
                <a:latin typeface="Arial Nova" panose="020B0504020202020204" pitchFamily="34" charset="0"/>
                <a:cs typeface="Angsana New" panose="020B0502040204020203" pitchFamily="18" charset="-34"/>
              </a:rPr>
              <a:t>věku</a:t>
            </a:r>
            <a:r>
              <a:rPr lang="en-US" dirty="0">
                <a:latin typeface="Arial Nova" panose="020B0504020202020204" pitchFamily="34" charset="0"/>
                <a:cs typeface="Angsana New" panose="020B0502040204020203" pitchFamily="18" charset="-34"/>
              </a:rPr>
              <a:t> 84 let</a:t>
            </a:r>
            <a:r>
              <a:rPr lang="cs-CZ" dirty="0">
                <a:latin typeface="Arial Nova" panose="020B0504020202020204" pitchFamily="34" charset="0"/>
                <a:cs typeface="Angsana New" panose="020B0502040204020203" pitchFamily="18" charset="-34"/>
              </a:rPr>
              <a:t> </a:t>
            </a:r>
            <a:r>
              <a:rPr lang="en-US" dirty="0" err="1">
                <a:latin typeface="Arial Nova" panose="020B0504020202020204" pitchFamily="34" charset="0"/>
              </a:rPr>
              <a:t>na</a:t>
            </a:r>
            <a:r>
              <a:rPr lang="en-US" dirty="0">
                <a:latin typeface="Arial Nova" panose="020B0504020202020204" pitchFamily="34" charset="0"/>
              </a:rPr>
              <a:t> </a:t>
            </a:r>
            <a:r>
              <a:rPr lang="en-US" dirty="0" err="1">
                <a:latin typeface="Arial Nova" panose="020B0504020202020204" pitchFamily="34" charset="0"/>
              </a:rPr>
              <a:t>rakovinu</a:t>
            </a:r>
            <a:r>
              <a:rPr lang="en-US" dirty="0">
                <a:latin typeface="Arial Nova" panose="020B0504020202020204" pitchFamily="34" charset="0"/>
              </a:rPr>
              <a:t> </a:t>
            </a:r>
            <a:r>
              <a:rPr lang="en-US" dirty="0" err="1">
                <a:latin typeface="Arial Nova" panose="020B0504020202020204" pitchFamily="34" charset="0"/>
              </a:rPr>
              <a:t>plic</a:t>
            </a:r>
            <a:r>
              <a:rPr lang="en-US" dirty="0">
                <a:latin typeface="Arial Nova" panose="020B0504020202020204" pitchFamily="34" charset="0"/>
              </a:rPr>
              <a:t>, </a:t>
            </a:r>
            <a:r>
              <a:rPr lang="en-US" dirty="0" err="1">
                <a:latin typeface="Arial Nova" panose="020B0504020202020204" pitchFamily="34" charset="0"/>
              </a:rPr>
              <a:t>byl</a:t>
            </a:r>
            <a:r>
              <a:rPr lang="en-US" dirty="0">
                <a:latin typeface="Arial Nova" panose="020B0504020202020204" pitchFamily="34" charset="0"/>
              </a:rPr>
              <a:t> </a:t>
            </a:r>
            <a:r>
              <a:rPr lang="en-US" dirty="0" err="1">
                <a:latin typeface="Arial Nova" panose="020B0504020202020204" pitchFamily="34" charset="0"/>
              </a:rPr>
              <a:t>silný</a:t>
            </a:r>
            <a:r>
              <a:rPr lang="en-US" dirty="0">
                <a:latin typeface="Arial Nova" panose="020B0504020202020204" pitchFamily="34" charset="0"/>
              </a:rPr>
              <a:t> </a:t>
            </a:r>
            <a:r>
              <a:rPr lang="en-US" dirty="0" err="1">
                <a:latin typeface="Arial Nova" panose="020B0504020202020204" pitchFamily="34" charset="0"/>
              </a:rPr>
              <a:t>kuřák</a:t>
            </a:r>
            <a:endParaRPr lang="cs-CZ" dirty="0">
              <a:latin typeface="Arial Nova" panose="020B0504020202020204" pitchFamily="34" charset="0"/>
            </a:endParaRPr>
          </a:p>
          <a:p>
            <a:endParaRPr lang="cs-CZ" dirty="0"/>
          </a:p>
          <a:p>
            <a:endParaRPr lang="en-US" dirty="0"/>
          </a:p>
          <a:p>
            <a:endParaRPr lang="cs-CZ" dirty="0"/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892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BB860F-B354-49FC-8706-C77FC52D5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Charakteristika díla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3B5DC5-193E-4E7F-9807-92FD281A20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Arial Nova" panose="020B0504020202020204" pitchFamily="34" charset="0"/>
              </a:rPr>
              <a:t>Lit. druh- epika</a:t>
            </a:r>
          </a:p>
          <a:p>
            <a:r>
              <a:rPr lang="cs-CZ" dirty="0">
                <a:latin typeface="Arial Nova" panose="020B0504020202020204" pitchFamily="34" charset="0"/>
              </a:rPr>
              <a:t>Lit. žánr- historický román (novela)</a:t>
            </a:r>
          </a:p>
          <a:p>
            <a:r>
              <a:rPr lang="cs-CZ" dirty="0">
                <a:latin typeface="Arial Nova" panose="020B0504020202020204" pitchFamily="34" charset="0"/>
              </a:rPr>
              <a:t>N</a:t>
            </a:r>
            <a:r>
              <a:rPr lang="en-US" dirty="0" err="1">
                <a:latin typeface="Arial Nova" panose="020B0504020202020204" pitchFamily="34" charset="0"/>
              </a:rPr>
              <a:t>ázev</a:t>
            </a:r>
            <a:r>
              <a:rPr lang="en-US" dirty="0">
                <a:latin typeface="Arial Nova" panose="020B0504020202020204" pitchFamily="34" charset="0"/>
              </a:rPr>
              <a:t> </a:t>
            </a:r>
            <a:r>
              <a:rPr lang="en-US" dirty="0" err="1">
                <a:latin typeface="Arial Nova" panose="020B0504020202020204" pitchFamily="34" charset="0"/>
              </a:rPr>
              <a:t>odkazuje</a:t>
            </a:r>
            <a:r>
              <a:rPr lang="en-US" dirty="0">
                <a:latin typeface="Arial Nova" panose="020B0504020202020204" pitchFamily="34" charset="0"/>
              </a:rPr>
              <a:t> </a:t>
            </a:r>
            <a:r>
              <a:rPr lang="en-US" dirty="0" err="1">
                <a:latin typeface="Arial Nova" panose="020B0504020202020204" pitchFamily="34" charset="0"/>
              </a:rPr>
              <a:t>na</a:t>
            </a:r>
            <a:r>
              <a:rPr lang="en-US" dirty="0">
                <a:latin typeface="Arial Nova" panose="020B0504020202020204" pitchFamily="34" charset="0"/>
              </a:rPr>
              <a:t> </a:t>
            </a:r>
            <a:r>
              <a:rPr lang="en-US" dirty="0" err="1">
                <a:latin typeface="Arial Nova" panose="020B0504020202020204" pitchFamily="34" charset="0"/>
              </a:rPr>
              <a:t>hudební</a:t>
            </a:r>
            <a:r>
              <a:rPr lang="en-US" dirty="0">
                <a:latin typeface="Arial Nova" panose="020B0504020202020204" pitchFamily="34" charset="0"/>
              </a:rPr>
              <a:t> </a:t>
            </a:r>
            <a:r>
              <a:rPr lang="en-US" dirty="0" err="1">
                <a:latin typeface="Arial Nova" panose="020B0504020202020204" pitchFamily="34" charset="0"/>
              </a:rPr>
              <a:t>styl</a:t>
            </a:r>
            <a:r>
              <a:rPr lang="en-US" dirty="0">
                <a:latin typeface="Arial Nova" panose="020B0504020202020204" pitchFamily="34" charset="0"/>
              </a:rPr>
              <a:t> </a:t>
            </a:r>
            <a:r>
              <a:rPr lang="en-US" dirty="0" err="1">
                <a:latin typeface="Arial Nova" panose="020B0504020202020204" pitchFamily="34" charset="0"/>
              </a:rPr>
              <a:t>přelomu</a:t>
            </a:r>
            <a:r>
              <a:rPr lang="en-US" dirty="0">
                <a:latin typeface="Arial Nova" panose="020B0504020202020204" pitchFamily="34" charset="0"/>
              </a:rPr>
              <a:t> </a:t>
            </a:r>
            <a:r>
              <a:rPr lang="en-US" dirty="0" err="1">
                <a:latin typeface="Arial Nova" panose="020B0504020202020204" pitchFamily="34" charset="0"/>
              </a:rPr>
              <a:t>století</a:t>
            </a:r>
            <a:r>
              <a:rPr lang="en-US" dirty="0">
                <a:latin typeface="Arial Nova" panose="020B0504020202020204" pitchFamily="34" charset="0"/>
              </a:rPr>
              <a:t>. </a:t>
            </a:r>
            <a:r>
              <a:rPr lang="en-US" dirty="0" err="1">
                <a:latin typeface="Arial Nova" panose="020B0504020202020204" pitchFamily="34" charset="0"/>
              </a:rPr>
              <a:t>Jedná</a:t>
            </a:r>
            <a:r>
              <a:rPr lang="en-US" dirty="0">
                <a:latin typeface="Arial Nova" panose="020B0504020202020204" pitchFamily="34" charset="0"/>
              </a:rPr>
              <a:t> se o „</a:t>
            </a:r>
            <a:r>
              <a:rPr lang="en-US" dirty="0" err="1">
                <a:latin typeface="Arial Nova" panose="020B0504020202020204" pitchFamily="34" charset="0"/>
              </a:rPr>
              <a:t>dravý</a:t>
            </a:r>
            <a:r>
              <a:rPr lang="en-US" dirty="0">
                <a:latin typeface="Arial Nova" panose="020B0504020202020204" pitchFamily="34" charset="0"/>
              </a:rPr>
              <a:t> a </a:t>
            </a:r>
            <a:r>
              <a:rPr lang="en-US" dirty="0" err="1">
                <a:latin typeface="Arial Nova" panose="020B0504020202020204" pitchFamily="34" charset="0"/>
              </a:rPr>
              <a:t>energický</a:t>
            </a:r>
            <a:r>
              <a:rPr lang="en-US" dirty="0">
                <a:latin typeface="Arial Nova" panose="020B0504020202020204" pitchFamily="34" charset="0"/>
              </a:rPr>
              <a:t> </a:t>
            </a:r>
            <a:r>
              <a:rPr lang="en-US" dirty="0" err="1">
                <a:latin typeface="Arial Nova" panose="020B0504020202020204" pitchFamily="34" charset="0"/>
              </a:rPr>
              <a:t>klavírní</a:t>
            </a:r>
            <a:r>
              <a:rPr lang="en-US" dirty="0">
                <a:latin typeface="Arial Nova" panose="020B0504020202020204" pitchFamily="34" charset="0"/>
              </a:rPr>
              <a:t> </a:t>
            </a:r>
            <a:r>
              <a:rPr lang="en-US" dirty="0" err="1">
                <a:latin typeface="Arial Nova" panose="020B0504020202020204" pitchFamily="34" charset="0"/>
              </a:rPr>
              <a:t>styl</a:t>
            </a:r>
            <a:r>
              <a:rPr lang="en-US" dirty="0">
                <a:latin typeface="Arial Nova" panose="020B0504020202020204" pitchFamily="34" charset="0"/>
              </a:rPr>
              <a:t>“. </a:t>
            </a:r>
            <a:r>
              <a:rPr lang="en-US" dirty="0" err="1">
                <a:latin typeface="Arial Nova" panose="020B0504020202020204" pitchFamily="34" charset="0"/>
              </a:rPr>
              <a:t>Kniha</a:t>
            </a:r>
            <a:r>
              <a:rPr lang="en-US" dirty="0">
                <a:latin typeface="Arial Nova" panose="020B0504020202020204" pitchFamily="34" charset="0"/>
              </a:rPr>
              <a:t> je </a:t>
            </a:r>
            <a:r>
              <a:rPr lang="en-US" dirty="0" err="1">
                <a:latin typeface="Arial Nova" panose="020B0504020202020204" pitchFamily="34" charset="0"/>
              </a:rPr>
              <a:t>psaná</a:t>
            </a:r>
            <a:r>
              <a:rPr lang="en-US" dirty="0">
                <a:latin typeface="Arial Nova" panose="020B0504020202020204" pitchFamily="34" charset="0"/>
              </a:rPr>
              <a:t> </a:t>
            </a:r>
            <a:r>
              <a:rPr lang="en-US" dirty="0" err="1">
                <a:latin typeface="Arial Nova" panose="020B0504020202020204" pitchFamily="34" charset="0"/>
              </a:rPr>
              <a:t>ve</a:t>
            </a:r>
            <a:r>
              <a:rPr lang="en-US" dirty="0">
                <a:latin typeface="Arial Nova" panose="020B0504020202020204" pitchFamily="34" charset="0"/>
              </a:rPr>
              <a:t> </a:t>
            </a:r>
            <a:r>
              <a:rPr lang="en-US" dirty="0" err="1">
                <a:latin typeface="Arial Nova" panose="020B0504020202020204" pitchFamily="34" charset="0"/>
              </a:rPr>
              <a:t>stylu</a:t>
            </a:r>
            <a:r>
              <a:rPr lang="en-US" dirty="0">
                <a:latin typeface="Arial Nova" panose="020B0504020202020204" pitchFamily="34" charset="0"/>
              </a:rPr>
              <a:t> </a:t>
            </a:r>
            <a:r>
              <a:rPr lang="en-US" dirty="0" err="1">
                <a:latin typeface="Arial Nova" panose="020B0504020202020204" pitchFamily="34" charset="0"/>
              </a:rPr>
              <a:t>ragtimu</a:t>
            </a:r>
            <a:r>
              <a:rPr lang="en-US" dirty="0">
                <a:latin typeface="Arial Nova" panose="020B0504020202020204" pitchFamily="34" charset="0"/>
              </a:rPr>
              <a:t>. Ragtime je </a:t>
            </a:r>
            <a:r>
              <a:rPr lang="en-US" dirty="0" err="1">
                <a:latin typeface="Arial Nova" panose="020B0504020202020204" pitchFamily="34" charset="0"/>
              </a:rPr>
              <a:t>jakýsi</a:t>
            </a:r>
            <a:r>
              <a:rPr lang="en-US" dirty="0">
                <a:latin typeface="Arial Nova" panose="020B0504020202020204" pitchFamily="34" charset="0"/>
              </a:rPr>
              <a:t> symbol </a:t>
            </a:r>
            <a:r>
              <a:rPr lang="en-US" dirty="0" err="1">
                <a:latin typeface="Arial Nova" panose="020B0504020202020204" pitchFamily="34" charset="0"/>
              </a:rPr>
              <a:t>bouřlivých</a:t>
            </a:r>
            <a:r>
              <a:rPr lang="en-US" dirty="0">
                <a:latin typeface="Arial Nova" panose="020B0504020202020204" pitchFamily="34" charset="0"/>
              </a:rPr>
              <a:t> dob.</a:t>
            </a:r>
            <a:endParaRPr lang="cs-CZ" dirty="0">
              <a:latin typeface="Arial Nova" panose="020B0504020202020204" pitchFamily="34" charset="0"/>
            </a:endParaRPr>
          </a:p>
          <a:p>
            <a:r>
              <a:rPr lang="cs-CZ" dirty="0">
                <a:latin typeface="Arial Nova" panose="020B0504020202020204" pitchFamily="34" charset="0"/>
              </a:rPr>
              <a:t>Mozaikovitá kompozice</a:t>
            </a:r>
          </a:p>
          <a:p>
            <a:r>
              <a:rPr lang="cs-CZ" dirty="0">
                <a:latin typeface="Arial Nova" panose="020B0504020202020204" pitchFamily="34" charset="0"/>
              </a:rPr>
              <a:t>Časoprostor-</a:t>
            </a:r>
            <a:r>
              <a:rPr lang="en-US" dirty="0" err="1">
                <a:latin typeface="Arial Nova" panose="020B0504020202020204" pitchFamily="34" charset="0"/>
              </a:rPr>
              <a:t>Děj</a:t>
            </a:r>
            <a:r>
              <a:rPr lang="en-US" dirty="0">
                <a:latin typeface="Arial Nova" panose="020B0504020202020204" pitchFamily="34" charset="0"/>
              </a:rPr>
              <a:t> se </a:t>
            </a:r>
            <a:r>
              <a:rPr lang="en-US" dirty="0" err="1">
                <a:latin typeface="Arial Nova" panose="020B0504020202020204" pitchFamily="34" charset="0"/>
              </a:rPr>
              <a:t>odehrává</a:t>
            </a:r>
            <a:r>
              <a:rPr lang="en-US" dirty="0">
                <a:latin typeface="Arial Nova" panose="020B0504020202020204" pitchFamily="34" charset="0"/>
              </a:rPr>
              <a:t> v </a:t>
            </a:r>
            <a:r>
              <a:rPr lang="en-US" dirty="0" err="1">
                <a:latin typeface="Arial Nova" panose="020B0504020202020204" pitchFamily="34" charset="0"/>
              </a:rPr>
              <a:t>letech</a:t>
            </a:r>
            <a:r>
              <a:rPr lang="en-US" dirty="0">
                <a:latin typeface="Arial Nova" panose="020B0504020202020204" pitchFamily="34" charset="0"/>
              </a:rPr>
              <a:t> 1902 </a:t>
            </a:r>
            <a:r>
              <a:rPr lang="en-US" dirty="0" err="1">
                <a:latin typeface="Arial Nova" panose="020B0504020202020204" pitchFamily="34" charset="0"/>
              </a:rPr>
              <a:t>až</a:t>
            </a:r>
            <a:r>
              <a:rPr lang="en-US" dirty="0">
                <a:latin typeface="Arial Nova" panose="020B0504020202020204" pitchFamily="34" charset="0"/>
              </a:rPr>
              <a:t> 1914 </a:t>
            </a:r>
            <a:r>
              <a:rPr lang="en-US" dirty="0" err="1">
                <a:latin typeface="Arial Nova" panose="020B0504020202020204" pitchFamily="34" charset="0"/>
              </a:rPr>
              <a:t>ve</a:t>
            </a:r>
            <a:r>
              <a:rPr lang="en-US" dirty="0">
                <a:latin typeface="Arial Nova" panose="020B0504020202020204" pitchFamily="34" charset="0"/>
              </a:rPr>
              <a:t> </a:t>
            </a:r>
            <a:r>
              <a:rPr lang="en-US" dirty="0" err="1">
                <a:latin typeface="Arial Nova" panose="020B0504020202020204" pitchFamily="34" charset="0"/>
              </a:rPr>
              <a:t>Spojených</a:t>
            </a:r>
            <a:r>
              <a:rPr lang="en-US" dirty="0">
                <a:latin typeface="Arial Nova" panose="020B0504020202020204" pitchFamily="34" charset="0"/>
              </a:rPr>
              <a:t> </a:t>
            </a:r>
            <a:r>
              <a:rPr lang="en-US" dirty="0" err="1">
                <a:latin typeface="Arial Nova" panose="020B0504020202020204" pitchFamily="34" charset="0"/>
              </a:rPr>
              <a:t>státech</a:t>
            </a:r>
            <a:endParaRPr lang="cs-CZ" dirty="0">
              <a:latin typeface="Arial Nova" panose="020B0504020202020204" pitchFamily="34" charset="0"/>
            </a:endParaRPr>
          </a:p>
          <a:p>
            <a:r>
              <a:rPr lang="cs-CZ" dirty="0">
                <a:latin typeface="Arial Nova" panose="020B0504020202020204" pitchFamily="34" charset="0"/>
              </a:rPr>
              <a:t>Téma-rasismus,</a:t>
            </a:r>
            <a:r>
              <a:rPr lang="en-US" dirty="0">
                <a:latin typeface="Arial Nova" panose="020B0504020202020204" pitchFamily="34" charset="0"/>
              </a:rPr>
              <a:t> </a:t>
            </a:r>
            <a:r>
              <a:rPr lang="en-US" dirty="0" err="1">
                <a:latin typeface="Arial Nova" panose="020B0504020202020204" pitchFamily="34" charset="0"/>
              </a:rPr>
              <a:t>předsudky</a:t>
            </a:r>
            <a:r>
              <a:rPr lang="en-US" dirty="0">
                <a:latin typeface="Arial Nova" panose="020B0504020202020204" pitchFamily="34" charset="0"/>
              </a:rPr>
              <a:t>, </a:t>
            </a:r>
            <a:r>
              <a:rPr lang="en-US" dirty="0" err="1">
                <a:latin typeface="Arial Nova" panose="020B0504020202020204" pitchFamily="34" charset="0"/>
              </a:rPr>
              <a:t>vyšší</a:t>
            </a:r>
            <a:r>
              <a:rPr lang="en-US" dirty="0">
                <a:latin typeface="Arial Nova" panose="020B0504020202020204" pitchFamily="34" charset="0"/>
              </a:rPr>
              <a:t> vs. </a:t>
            </a:r>
            <a:r>
              <a:rPr lang="en-US" dirty="0" err="1">
                <a:latin typeface="Arial Nova" panose="020B0504020202020204" pitchFamily="34" charset="0"/>
              </a:rPr>
              <a:t>nižší</a:t>
            </a:r>
            <a:r>
              <a:rPr lang="en-US" dirty="0">
                <a:latin typeface="Arial Nova" panose="020B0504020202020204" pitchFamily="34" charset="0"/>
              </a:rPr>
              <a:t> </a:t>
            </a:r>
            <a:r>
              <a:rPr lang="en-US" dirty="0" err="1">
                <a:latin typeface="Arial Nova" panose="020B0504020202020204" pitchFamily="34" charset="0"/>
              </a:rPr>
              <a:t>vrstva</a:t>
            </a:r>
            <a:r>
              <a:rPr lang="cs-CZ" dirty="0">
                <a:latin typeface="Arial Nova" panose="020B0504020202020204" pitchFamily="34" charset="0"/>
              </a:rPr>
              <a:t> , </a:t>
            </a:r>
          </a:p>
          <a:p>
            <a:r>
              <a:rPr lang="cs-CZ" dirty="0">
                <a:latin typeface="Arial Nova" panose="020B0504020202020204" pitchFamily="34" charset="0"/>
              </a:rPr>
              <a:t>Motiv: hudba–ragtime</a:t>
            </a:r>
          </a:p>
          <a:p>
            <a:r>
              <a:rPr lang="en-US" dirty="0" err="1">
                <a:latin typeface="Arial Nova" panose="020B0504020202020204" pitchFamily="34" charset="0"/>
              </a:rPr>
              <a:t>Kniha</a:t>
            </a:r>
            <a:r>
              <a:rPr lang="en-US" dirty="0">
                <a:latin typeface="Arial Nova" panose="020B0504020202020204" pitchFamily="34" charset="0"/>
              </a:rPr>
              <a:t> je </a:t>
            </a:r>
            <a:r>
              <a:rPr lang="en-US" dirty="0" err="1">
                <a:latin typeface="Arial Nova" panose="020B0504020202020204" pitchFamily="34" charset="0"/>
              </a:rPr>
              <a:t>rozdělena</a:t>
            </a:r>
            <a:r>
              <a:rPr lang="en-US" dirty="0">
                <a:latin typeface="Arial Nova" panose="020B0504020202020204" pitchFamily="34" charset="0"/>
              </a:rPr>
              <a:t> </a:t>
            </a:r>
            <a:r>
              <a:rPr lang="en-US" dirty="0" err="1">
                <a:latin typeface="Arial Nova" panose="020B0504020202020204" pitchFamily="34" charset="0"/>
              </a:rPr>
              <a:t>na</a:t>
            </a:r>
            <a:r>
              <a:rPr lang="en-US" dirty="0">
                <a:latin typeface="Arial Nova" panose="020B0504020202020204" pitchFamily="34" charset="0"/>
              </a:rPr>
              <a:t> </a:t>
            </a:r>
            <a:r>
              <a:rPr lang="en-US" dirty="0" err="1">
                <a:latin typeface="Arial Nova" panose="020B0504020202020204" pitchFamily="34" charset="0"/>
              </a:rPr>
              <a:t>čtyři</a:t>
            </a:r>
            <a:r>
              <a:rPr lang="en-US" dirty="0">
                <a:latin typeface="Arial Nova" panose="020B0504020202020204" pitchFamily="34" charset="0"/>
              </a:rPr>
              <a:t> </a:t>
            </a:r>
            <a:r>
              <a:rPr lang="en-US" dirty="0" err="1">
                <a:latin typeface="Arial Nova" panose="020B0504020202020204" pitchFamily="34" charset="0"/>
              </a:rPr>
              <a:t>části</a:t>
            </a:r>
            <a:r>
              <a:rPr lang="en-US" dirty="0">
                <a:latin typeface="Arial Nova" panose="020B0504020202020204" pitchFamily="34" charset="0"/>
              </a:rPr>
              <a:t>, </a:t>
            </a:r>
            <a:r>
              <a:rPr lang="en-US" dirty="0" err="1">
                <a:latin typeface="Arial Nova" panose="020B0504020202020204" pitchFamily="34" charset="0"/>
              </a:rPr>
              <a:t>mezi</a:t>
            </a:r>
            <a:r>
              <a:rPr lang="en-US" dirty="0">
                <a:latin typeface="Arial Nova" panose="020B0504020202020204" pitchFamily="34" charset="0"/>
              </a:rPr>
              <a:t> </a:t>
            </a:r>
            <a:r>
              <a:rPr lang="en-US" dirty="0" err="1">
                <a:latin typeface="Arial Nova" panose="020B0504020202020204" pitchFamily="34" charset="0"/>
              </a:rPr>
              <a:t>kterými</a:t>
            </a:r>
            <a:r>
              <a:rPr lang="en-US" dirty="0">
                <a:latin typeface="Arial Nova" panose="020B0504020202020204" pitchFamily="34" charset="0"/>
              </a:rPr>
              <a:t> </a:t>
            </a:r>
            <a:r>
              <a:rPr lang="en-US" dirty="0" err="1">
                <a:latin typeface="Arial Nova" panose="020B0504020202020204" pitchFamily="34" charset="0"/>
              </a:rPr>
              <a:t>však</a:t>
            </a:r>
            <a:r>
              <a:rPr lang="en-US" dirty="0">
                <a:latin typeface="Arial Nova" panose="020B0504020202020204" pitchFamily="34" charset="0"/>
              </a:rPr>
              <a:t> </a:t>
            </a:r>
            <a:r>
              <a:rPr lang="en-US" dirty="0" err="1">
                <a:latin typeface="Arial Nova" panose="020B0504020202020204" pitchFamily="34" charset="0"/>
              </a:rPr>
              <a:t>nejsou</a:t>
            </a:r>
            <a:r>
              <a:rPr lang="en-US" dirty="0">
                <a:latin typeface="Arial Nova" panose="020B0504020202020204" pitchFamily="34" charset="0"/>
              </a:rPr>
              <a:t> </a:t>
            </a:r>
            <a:r>
              <a:rPr lang="en-US" dirty="0" err="1">
                <a:latin typeface="Arial Nova" panose="020B0504020202020204" pitchFamily="34" charset="0"/>
              </a:rPr>
              <a:t>ostré</a:t>
            </a:r>
            <a:r>
              <a:rPr lang="en-US" dirty="0">
                <a:latin typeface="Arial Nova" panose="020B0504020202020204" pitchFamily="34" charset="0"/>
              </a:rPr>
              <a:t> </a:t>
            </a:r>
            <a:r>
              <a:rPr lang="en-US" dirty="0" err="1">
                <a:latin typeface="Arial Nova" panose="020B0504020202020204" pitchFamily="34" charset="0"/>
              </a:rPr>
              <a:t>hranice</a:t>
            </a:r>
            <a:endParaRPr lang="en-US" dirty="0">
              <a:latin typeface="Arial Nova" panose="020B05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304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D044CD-9481-4810-BC2D-E8635A988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8CB9CC-5678-4AE7-89C7-37CC15515E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Roku 1982 </a:t>
            </a:r>
            <a:r>
              <a:rPr lang="en-US" dirty="0" err="1"/>
              <a:t>zfilmoval</a:t>
            </a:r>
            <a:r>
              <a:rPr lang="en-US" dirty="0"/>
              <a:t> </a:t>
            </a:r>
            <a:r>
              <a:rPr lang="en-US" dirty="0" err="1"/>
              <a:t>knihu</a:t>
            </a:r>
            <a:r>
              <a:rPr lang="en-US" dirty="0"/>
              <a:t> </a:t>
            </a:r>
            <a:r>
              <a:rPr lang="en-US" dirty="0" err="1"/>
              <a:t>Miloš</a:t>
            </a:r>
            <a:r>
              <a:rPr lang="en-US" dirty="0"/>
              <a:t> Forman. </a:t>
            </a:r>
            <a:r>
              <a:rPr lang="en-US" dirty="0" err="1"/>
              <a:t>Děj</a:t>
            </a:r>
            <a:r>
              <a:rPr lang="en-US" dirty="0"/>
              <a:t> </a:t>
            </a:r>
            <a:r>
              <a:rPr lang="en-US" dirty="0" err="1"/>
              <a:t>filmu</a:t>
            </a:r>
            <a:r>
              <a:rPr lang="en-US" dirty="0"/>
              <a:t> </a:t>
            </a:r>
            <a:r>
              <a:rPr lang="en-US" dirty="0" err="1"/>
              <a:t>sleduje</a:t>
            </a:r>
            <a:r>
              <a:rPr lang="en-US" dirty="0"/>
              <a:t> </a:t>
            </a:r>
            <a:r>
              <a:rPr lang="en-US" dirty="0" err="1"/>
              <a:t>hlavní</a:t>
            </a:r>
            <a:r>
              <a:rPr lang="en-US" dirty="0"/>
              <a:t> </a:t>
            </a:r>
            <a:r>
              <a:rPr lang="en-US" dirty="0" err="1"/>
              <a:t>příběh</a:t>
            </a:r>
            <a:r>
              <a:rPr lang="en-US" dirty="0"/>
              <a:t>, </a:t>
            </a:r>
            <a:r>
              <a:rPr lang="en-US" dirty="0" err="1"/>
              <a:t>osud</a:t>
            </a:r>
            <a:r>
              <a:rPr lang="en-US" dirty="0"/>
              <a:t> </a:t>
            </a:r>
            <a:r>
              <a:rPr lang="en-US" dirty="0" err="1"/>
              <a:t>klavíristy</a:t>
            </a:r>
            <a:r>
              <a:rPr lang="en-US" dirty="0"/>
              <a:t> </a:t>
            </a:r>
            <a:r>
              <a:rPr lang="en-US" dirty="0" err="1"/>
              <a:t>Walkera</a:t>
            </a:r>
            <a:endParaRPr lang="cs-CZ" dirty="0"/>
          </a:p>
          <a:p>
            <a:r>
              <a:rPr lang="cs-CZ" dirty="0"/>
              <a:t>P</a:t>
            </a:r>
            <a:r>
              <a:rPr lang="en-US" dirty="0" err="1"/>
              <a:t>odává</a:t>
            </a:r>
            <a:r>
              <a:rPr lang="en-US" dirty="0"/>
              <a:t> </a:t>
            </a:r>
            <a:r>
              <a:rPr lang="en-US" dirty="0" err="1"/>
              <a:t>ostrý</a:t>
            </a:r>
            <a:r>
              <a:rPr lang="en-US" dirty="0"/>
              <a:t> </a:t>
            </a:r>
            <a:r>
              <a:rPr lang="en-US" dirty="0" err="1"/>
              <a:t>obraz</a:t>
            </a:r>
            <a:r>
              <a:rPr lang="en-US" dirty="0"/>
              <a:t> </a:t>
            </a:r>
            <a:r>
              <a:rPr lang="en-US" dirty="0" err="1"/>
              <a:t>bouřlivého</a:t>
            </a:r>
            <a:r>
              <a:rPr lang="en-US" dirty="0"/>
              <a:t> </a:t>
            </a:r>
            <a:r>
              <a:rPr lang="en-US" dirty="0" err="1"/>
              <a:t>vývoje</a:t>
            </a:r>
            <a:r>
              <a:rPr lang="en-US" dirty="0"/>
              <a:t> USA.</a:t>
            </a:r>
            <a:endParaRPr lang="cs-CZ" dirty="0"/>
          </a:p>
          <a:p>
            <a:r>
              <a:rPr lang="cs-CZ" dirty="0"/>
              <a:t>V</a:t>
            </a:r>
            <a:r>
              <a:rPr lang="en-US" dirty="0" err="1"/>
              <a:t>ystupují</a:t>
            </a:r>
            <a:r>
              <a:rPr lang="en-US" dirty="0"/>
              <a:t> </a:t>
            </a:r>
            <a:r>
              <a:rPr lang="en-US" dirty="0" err="1"/>
              <a:t>zde</a:t>
            </a:r>
            <a:r>
              <a:rPr lang="en-US" dirty="0"/>
              <a:t> </a:t>
            </a:r>
            <a:r>
              <a:rPr lang="en-US" dirty="0" err="1"/>
              <a:t>skutečné</a:t>
            </a:r>
            <a:r>
              <a:rPr lang="en-US" dirty="0"/>
              <a:t> </a:t>
            </a:r>
            <a:r>
              <a:rPr lang="en-US" dirty="0" err="1"/>
              <a:t>osoby</a:t>
            </a:r>
            <a:r>
              <a:rPr lang="en-US" dirty="0"/>
              <a:t> – </a:t>
            </a:r>
            <a:r>
              <a:rPr lang="en-US" dirty="0" err="1"/>
              <a:t>kouzelník</a:t>
            </a:r>
            <a:r>
              <a:rPr lang="en-US" dirty="0"/>
              <a:t> Harry Houdini, </a:t>
            </a:r>
            <a:r>
              <a:rPr lang="en-US" dirty="0" err="1"/>
              <a:t>bojovnice</a:t>
            </a:r>
            <a:r>
              <a:rPr lang="en-US" dirty="0"/>
              <a:t> za </a:t>
            </a:r>
            <a:r>
              <a:rPr lang="en-US" dirty="0" err="1"/>
              <a:t>lidská</a:t>
            </a:r>
            <a:r>
              <a:rPr lang="en-US" dirty="0"/>
              <a:t> </a:t>
            </a:r>
            <a:r>
              <a:rPr lang="en-US" dirty="0" err="1"/>
              <a:t>práva</a:t>
            </a:r>
            <a:r>
              <a:rPr lang="en-US" dirty="0"/>
              <a:t> Emma </a:t>
            </a:r>
            <a:r>
              <a:rPr lang="en-US" dirty="0" err="1"/>
              <a:t>Goldmanová</a:t>
            </a:r>
            <a:r>
              <a:rPr lang="en-US" dirty="0"/>
              <a:t>, </a:t>
            </a:r>
            <a:r>
              <a:rPr lang="en-US" dirty="0" err="1"/>
              <a:t>bojovník</a:t>
            </a:r>
            <a:r>
              <a:rPr lang="en-US" dirty="0"/>
              <a:t> za </a:t>
            </a:r>
            <a:r>
              <a:rPr lang="en-US" dirty="0" err="1"/>
              <a:t>rovnoprávnost</a:t>
            </a:r>
            <a:r>
              <a:rPr lang="en-US" dirty="0"/>
              <a:t> Booker T. Washington, </a:t>
            </a:r>
            <a:r>
              <a:rPr lang="en-US" dirty="0" err="1"/>
              <a:t>modelka</a:t>
            </a:r>
            <a:r>
              <a:rPr lang="en-US" dirty="0"/>
              <a:t> a </a:t>
            </a:r>
            <a:r>
              <a:rPr lang="en-US" dirty="0" err="1"/>
              <a:t>herečka</a:t>
            </a:r>
            <a:r>
              <a:rPr lang="en-US" dirty="0"/>
              <a:t> Evelyn </a:t>
            </a:r>
            <a:r>
              <a:rPr lang="en-US" dirty="0" err="1"/>
              <a:t>Nesbitová</a:t>
            </a:r>
            <a:r>
              <a:rPr lang="en-US" dirty="0"/>
              <a:t>, </a:t>
            </a:r>
            <a:r>
              <a:rPr lang="en-US" dirty="0" err="1"/>
              <a:t>cestovatel</a:t>
            </a:r>
            <a:r>
              <a:rPr lang="en-US" dirty="0"/>
              <a:t> Robert Peary, </a:t>
            </a:r>
            <a:r>
              <a:rPr lang="en-US" dirty="0" err="1"/>
              <a:t>finančník</a:t>
            </a:r>
            <a:r>
              <a:rPr lang="en-US" dirty="0"/>
              <a:t> J. P. Morgan, </a:t>
            </a:r>
            <a:r>
              <a:rPr lang="en-US" dirty="0" err="1"/>
              <a:t>spisovatel</a:t>
            </a:r>
            <a:r>
              <a:rPr lang="en-US" dirty="0"/>
              <a:t> Theodore Dreiser, </a:t>
            </a:r>
            <a:r>
              <a:rPr lang="en-US" dirty="0" err="1"/>
              <a:t>podnikatel</a:t>
            </a:r>
            <a:r>
              <a:rPr lang="en-US" dirty="0"/>
              <a:t> Henry Ford, </a:t>
            </a:r>
            <a:r>
              <a:rPr lang="en-US" dirty="0" err="1"/>
              <a:t>arcivévoda</a:t>
            </a:r>
            <a:r>
              <a:rPr lang="en-US" dirty="0"/>
              <a:t> Franz Ferdinand, </a:t>
            </a:r>
            <a:r>
              <a:rPr lang="en-US" dirty="0" err="1"/>
              <a:t>psychologové</a:t>
            </a:r>
            <a:r>
              <a:rPr lang="en-US" dirty="0"/>
              <a:t> Sigmund Freud a Carl Jung, </a:t>
            </a:r>
            <a:r>
              <a:rPr lang="en-US" dirty="0" err="1"/>
              <a:t>fotograf</a:t>
            </a:r>
            <a:r>
              <a:rPr lang="en-US" dirty="0"/>
              <a:t> Jacob Riis, </a:t>
            </a:r>
            <a:r>
              <a:rPr lang="en-US" dirty="0" err="1"/>
              <a:t>revolucionář</a:t>
            </a:r>
            <a:r>
              <a:rPr lang="en-US" dirty="0"/>
              <a:t> Emiliano Zapata, </a:t>
            </a:r>
            <a:r>
              <a:rPr lang="en-US" dirty="0" err="1"/>
              <a:t>politik</a:t>
            </a:r>
            <a:r>
              <a:rPr lang="en-US" dirty="0"/>
              <a:t> James Sherman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24603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DAB108-F789-45E6-8DD8-6AE01462F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Jazykové prostředky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E1AD3F-5378-4334-9F97-C916798044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Er forma</a:t>
            </a:r>
          </a:p>
          <a:p>
            <a:r>
              <a:rPr lang="cs-CZ" dirty="0"/>
              <a:t>Nepřímá řeč </a:t>
            </a:r>
          </a:p>
          <a:p>
            <a:r>
              <a:rPr lang="cs-CZ" dirty="0"/>
              <a:t>Občasná přímá řeč</a:t>
            </a:r>
          </a:p>
          <a:p>
            <a:r>
              <a:rPr lang="cs-CZ" dirty="0"/>
              <a:t>Spisovný jazyk</a:t>
            </a:r>
          </a:p>
          <a:p>
            <a:r>
              <a:rPr lang="cs-CZ" dirty="0"/>
              <a:t>Hovorové výrazy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90810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911FD5-82C9-47A6-A5C7-8B64A3060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Hlavní postavy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37FBBF-4193-4734-999C-B94AEAB3B3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Coalhouse Walker – </a:t>
            </a:r>
            <a:r>
              <a:rPr lang="en-US" dirty="0" err="1"/>
              <a:t>černoch</a:t>
            </a:r>
            <a:r>
              <a:rPr lang="en-US" dirty="0"/>
              <a:t>, </a:t>
            </a:r>
            <a:r>
              <a:rPr lang="en-US" dirty="0" err="1"/>
              <a:t>nadaný</a:t>
            </a:r>
            <a:r>
              <a:rPr lang="en-US" dirty="0"/>
              <a:t> </a:t>
            </a:r>
            <a:r>
              <a:rPr lang="en-US" dirty="0" err="1"/>
              <a:t>klavírista</a:t>
            </a:r>
            <a:r>
              <a:rPr lang="en-US" dirty="0"/>
              <a:t>, </a:t>
            </a:r>
            <a:r>
              <a:rPr lang="en-US" dirty="0" err="1"/>
              <a:t>miluje</a:t>
            </a:r>
            <a:r>
              <a:rPr lang="en-US" dirty="0"/>
              <a:t> Sarah, </a:t>
            </a:r>
            <a:r>
              <a:rPr lang="en-US" dirty="0" err="1"/>
              <a:t>tvrdohlavý</a:t>
            </a:r>
            <a:r>
              <a:rPr lang="en-US" dirty="0"/>
              <a:t>, </a:t>
            </a:r>
            <a:r>
              <a:rPr lang="en-US" dirty="0" err="1"/>
              <a:t>stojí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za </a:t>
            </a:r>
            <a:r>
              <a:rPr lang="en-US" dirty="0" err="1"/>
              <a:t>svým</a:t>
            </a:r>
            <a:r>
              <a:rPr lang="en-US" dirty="0"/>
              <a:t> – </a:t>
            </a:r>
            <a:r>
              <a:rPr lang="en-US" dirty="0" err="1"/>
              <a:t>žádá</a:t>
            </a:r>
            <a:r>
              <a:rPr lang="en-US" dirty="0"/>
              <a:t> </a:t>
            </a:r>
            <a:r>
              <a:rPr lang="en-US" dirty="0" err="1"/>
              <a:t>opravu</a:t>
            </a:r>
            <a:r>
              <a:rPr lang="en-US" dirty="0"/>
              <a:t> </a:t>
            </a:r>
            <a:r>
              <a:rPr lang="en-US" dirty="0" err="1"/>
              <a:t>svého</a:t>
            </a:r>
            <a:r>
              <a:rPr lang="en-US" dirty="0"/>
              <a:t> </a:t>
            </a:r>
            <a:r>
              <a:rPr lang="en-US" dirty="0" err="1"/>
              <a:t>poničeného</a:t>
            </a:r>
            <a:r>
              <a:rPr lang="en-US" dirty="0"/>
              <a:t> </a:t>
            </a:r>
            <a:r>
              <a:rPr lang="en-US" dirty="0" err="1"/>
              <a:t>auta</a:t>
            </a:r>
            <a:r>
              <a:rPr lang="en-US" dirty="0"/>
              <a:t>, </a:t>
            </a:r>
            <a:r>
              <a:rPr lang="en-US" dirty="0" err="1"/>
              <a:t>později</a:t>
            </a:r>
            <a:r>
              <a:rPr lang="en-US" dirty="0"/>
              <a:t> </a:t>
            </a:r>
            <a:r>
              <a:rPr lang="en-US" dirty="0" err="1"/>
              <a:t>štvanec</a:t>
            </a:r>
            <a:r>
              <a:rPr lang="en-US" dirty="0"/>
              <a:t> </a:t>
            </a:r>
            <a:r>
              <a:rPr lang="en-US" dirty="0" err="1"/>
              <a:t>udolaný</a:t>
            </a:r>
            <a:r>
              <a:rPr lang="en-US" dirty="0"/>
              <a:t> </a:t>
            </a:r>
            <a:r>
              <a:rPr lang="en-US" dirty="0" err="1"/>
              <a:t>rasismem</a:t>
            </a:r>
            <a:r>
              <a:rPr lang="en-US" dirty="0"/>
              <a:t> a </a:t>
            </a:r>
            <a:r>
              <a:rPr lang="en-US" dirty="0" err="1"/>
              <a:t>předsudky</a:t>
            </a:r>
            <a:r>
              <a:rPr lang="en-US" dirty="0"/>
              <a:t>; </a:t>
            </a:r>
            <a:r>
              <a:rPr lang="en-US" dirty="0" err="1"/>
              <a:t>hlavní</a:t>
            </a:r>
            <a:r>
              <a:rPr lang="en-US" dirty="0"/>
              <a:t> </a:t>
            </a:r>
            <a:r>
              <a:rPr lang="en-US" dirty="0" err="1"/>
              <a:t>postava</a:t>
            </a:r>
            <a:r>
              <a:rPr lang="cs-CZ" dirty="0"/>
              <a:t>,</a:t>
            </a:r>
            <a:r>
              <a:rPr lang="en-US" dirty="0"/>
              <a:t> </a:t>
            </a:r>
            <a:r>
              <a:rPr lang="en-US" dirty="0" err="1"/>
              <a:t>fiktivní</a:t>
            </a:r>
            <a:r>
              <a:rPr lang="en-US" dirty="0"/>
              <a:t> </a:t>
            </a:r>
            <a:endParaRPr lang="cs-CZ" dirty="0"/>
          </a:p>
          <a:p>
            <a:r>
              <a:rPr lang="en-US" dirty="0" err="1"/>
              <a:t>Matka</a:t>
            </a:r>
            <a:r>
              <a:rPr lang="en-US" dirty="0"/>
              <a:t> – </a:t>
            </a:r>
            <a:r>
              <a:rPr lang="en-US" dirty="0" err="1"/>
              <a:t>starostlivá</a:t>
            </a:r>
            <a:r>
              <a:rPr lang="en-US" dirty="0"/>
              <a:t>, </a:t>
            </a:r>
            <a:r>
              <a:rPr lang="en-US" dirty="0" err="1"/>
              <a:t>soucitná</a:t>
            </a:r>
            <a:r>
              <a:rPr lang="en-US" dirty="0"/>
              <a:t> se Sarah, </a:t>
            </a:r>
            <a:r>
              <a:rPr lang="en-US" dirty="0" err="1"/>
              <a:t>samostatná</a:t>
            </a:r>
            <a:r>
              <a:rPr lang="en-US" dirty="0"/>
              <a:t> – </a:t>
            </a:r>
            <a:r>
              <a:rPr lang="en-US" dirty="0" err="1"/>
              <a:t>poradila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v </a:t>
            </a:r>
            <a:r>
              <a:rPr lang="en-US" dirty="0" err="1"/>
              <a:t>době</a:t>
            </a:r>
            <a:r>
              <a:rPr lang="en-US" dirty="0"/>
              <a:t> </a:t>
            </a:r>
            <a:r>
              <a:rPr lang="en-US" dirty="0" err="1"/>
              <a:t>Otcovy</a:t>
            </a:r>
            <a:r>
              <a:rPr lang="en-US" dirty="0"/>
              <a:t> </a:t>
            </a:r>
            <a:r>
              <a:rPr lang="en-US" dirty="0" err="1"/>
              <a:t>nepřítomnosti</a:t>
            </a:r>
            <a:endParaRPr lang="cs-CZ" dirty="0"/>
          </a:p>
          <a:p>
            <a:r>
              <a:rPr lang="en-US" dirty="0" err="1"/>
              <a:t>Otec</a:t>
            </a:r>
            <a:r>
              <a:rPr lang="en-US" dirty="0"/>
              <a:t> – </a:t>
            </a:r>
            <a:r>
              <a:rPr lang="en-US" dirty="0" err="1"/>
              <a:t>továrník</a:t>
            </a:r>
            <a:r>
              <a:rPr lang="en-US" dirty="0"/>
              <a:t>, </a:t>
            </a:r>
            <a:r>
              <a:rPr lang="en-US" dirty="0" err="1"/>
              <a:t>sponzor</a:t>
            </a:r>
            <a:r>
              <a:rPr lang="en-US" dirty="0"/>
              <a:t> </a:t>
            </a:r>
            <a:r>
              <a:rPr lang="en-US" dirty="0" err="1"/>
              <a:t>polárníka</a:t>
            </a:r>
            <a:r>
              <a:rPr lang="en-US" dirty="0"/>
              <a:t> </a:t>
            </a:r>
            <a:r>
              <a:rPr lang="en-US" dirty="0" err="1"/>
              <a:t>Pearyho</a:t>
            </a:r>
            <a:r>
              <a:rPr lang="en-US" dirty="0"/>
              <a:t>, </a:t>
            </a:r>
            <a:r>
              <a:rPr lang="en-US" dirty="0" err="1"/>
              <a:t>hlavní</a:t>
            </a:r>
            <a:r>
              <a:rPr lang="en-US" dirty="0"/>
              <a:t> </a:t>
            </a:r>
            <a:r>
              <a:rPr lang="en-US" dirty="0" err="1"/>
              <a:t>postava</a:t>
            </a:r>
            <a:r>
              <a:rPr lang="en-US" dirty="0"/>
              <a:t>, </a:t>
            </a:r>
            <a:r>
              <a:rPr lang="en-US" dirty="0" err="1"/>
              <a:t>fiktivní</a:t>
            </a:r>
            <a:r>
              <a:rPr lang="en-US" dirty="0"/>
              <a:t> </a:t>
            </a:r>
            <a:endParaRPr lang="cs-CZ" dirty="0"/>
          </a:p>
          <a:p>
            <a:r>
              <a:rPr lang="en-US" dirty="0" err="1"/>
              <a:t>Matčin</a:t>
            </a:r>
            <a:r>
              <a:rPr lang="en-US" dirty="0"/>
              <a:t> </a:t>
            </a:r>
            <a:r>
              <a:rPr lang="en-US" dirty="0" err="1"/>
              <a:t>mladší</a:t>
            </a:r>
            <a:r>
              <a:rPr lang="en-US" dirty="0"/>
              <a:t> </a:t>
            </a:r>
            <a:r>
              <a:rPr lang="en-US" dirty="0" err="1"/>
              <a:t>bratr</a:t>
            </a:r>
            <a:r>
              <a:rPr lang="en-US" dirty="0"/>
              <a:t> – </a:t>
            </a:r>
            <a:r>
              <a:rPr lang="en-US" dirty="0" err="1"/>
              <a:t>dříve</a:t>
            </a:r>
            <a:r>
              <a:rPr lang="en-US" dirty="0"/>
              <a:t> </a:t>
            </a:r>
            <a:r>
              <a:rPr lang="en-US" dirty="0" err="1"/>
              <a:t>žil</a:t>
            </a:r>
            <a:r>
              <a:rPr lang="en-US" dirty="0"/>
              <a:t> </a:t>
            </a:r>
            <a:r>
              <a:rPr lang="en-US" dirty="0" err="1"/>
              <a:t>nočním</a:t>
            </a:r>
            <a:r>
              <a:rPr lang="en-US" dirty="0"/>
              <a:t> </a:t>
            </a:r>
            <a:r>
              <a:rPr lang="en-US" dirty="0" err="1"/>
              <a:t>životem</a:t>
            </a:r>
            <a:r>
              <a:rPr lang="en-US" dirty="0"/>
              <a:t>, </a:t>
            </a:r>
            <a:r>
              <a:rPr lang="en-US" dirty="0" err="1"/>
              <a:t>nyní</a:t>
            </a:r>
            <a:r>
              <a:rPr lang="en-US" dirty="0"/>
              <a:t> </a:t>
            </a:r>
            <a:r>
              <a:rPr lang="en-US" dirty="0" err="1"/>
              <a:t>miluje</a:t>
            </a:r>
            <a:r>
              <a:rPr lang="en-US" dirty="0"/>
              <a:t> </a:t>
            </a:r>
            <a:r>
              <a:rPr lang="en-US" dirty="0" err="1"/>
              <a:t>herečku</a:t>
            </a:r>
            <a:r>
              <a:rPr lang="en-US" dirty="0"/>
              <a:t> Evelyn, </a:t>
            </a:r>
            <a:r>
              <a:rPr lang="en-US" dirty="0" err="1"/>
              <a:t>později</a:t>
            </a:r>
            <a:r>
              <a:rPr lang="en-US" dirty="0"/>
              <a:t> se </a:t>
            </a:r>
            <a:r>
              <a:rPr lang="en-US" dirty="0" err="1"/>
              <a:t>přidá</a:t>
            </a:r>
            <a:r>
              <a:rPr lang="en-US" dirty="0"/>
              <a:t> k </a:t>
            </a:r>
            <a:r>
              <a:rPr lang="en-US" dirty="0" err="1"/>
              <a:t>Walkerově</a:t>
            </a:r>
            <a:r>
              <a:rPr lang="en-US" dirty="0"/>
              <a:t> </a:t>
            </a:r>
            <a:r>
              <a:rPr lang="en-US" dirty="0" err="1"/>
              <a:t>zastáncům</a:t>
            </a:r>
            <a:r>
              <a:rPr lang="en-US" dirty="0"/>
              <a:t>, </a:t>
            </a:r>
            <a:r>
              <a:rPr lang="en-US" dirty="0" err="1"/>
              <a:t>hlavní</a:t>
            </a:r>
            <a:r>
              <a:rPr lang="en-US" dirty="0"/>
              <a:t> </a:t>
            </a:r>
            <a:r>
              <a:rPr lang="en-US" dirty="0" err="1"/>
              <a:t>postava</a:t>
            </a:r>
            <a:r>
              <a:rPr lang="en-US" dirty="0"/>
              <a:t>, </a:t>
            </a:r>
            <a:r>
              <a:rPr lang="en-US" dirty="0" err="1"/>
              <a:t>fiktivní</a:t>
            </a:r>
            <a:r>
              <a:rPr lang="en-US" dirty="0"/>
              <a:t> </a:t>
            </a:r>
            <a:endParaRPr lang="cs-CZ" dirty="0"/>
          </a:p>
          <a:p>
            <a:r>
              <a:rPr lang="en-US" dirty="0"/>
              <a:t>Sarah – </a:t>
            </a:r>
            <a:r>
              <a:rPr lang="en-US" dirty="0" err="1"/>
              <a:t>černoška</a:t>
            </a:r>
            <a:r>
              <a:rPr lang="en-US" dirty="0"/>
              <a:t>, </a:t>
            </a:r>
            <a:r>
              <a:rPr lang="en-US" dirty="0" err="1"/>
              <a:t>která</a:t>
            </a:r>
            <a:r>
              <a:rPr lang="en-US" dirty="0"/>
              <a:t> </a:t>
            </a:r>
            <a:r>
              <a:rPr lang="en-US" dirty="0" err="1"/>
              <a:t>nechtěla</a:t>
            </a:r>
            <a:r>
              <a:rPr lang="en-US" dirty="0"/>
              <a:t> </a:t>
            </a:r>
            <a:r>
              <a:rPr lang="en-US" dirty="0" err="1"/>
              <a:t>své</a:t>
            </a:r>
            <a:r>
              <a:rPr lang="en-US" dirty="0"/>
              <a:t> </a:t>
            </a:r>
            <a:r>
              <a:rPr lang="en-US" dirty="0" err="1"/>
              <a:t>dítě</a:t>
            </a:r>
            <a:r>
              <a:rPr lang="en-US" dirty="0"/>
              <a:t>, </a:t>
            </a:r>
            <a:r>
              <a:rPr lang="en-US" dirty="0" err="1"/>
              <a:t>nyní</a:t>
            </a:r>
            <a:r>
              <a:rPr lang="en-US" dirty="0"/>
              <a:t> </a:t>
            </a:r>
            <a:r>
              <a:rPr lang="en-US" dirty="0" err="1"/>
              <a:t>žije</a:t>
            </a:r>
            <a:r>
              <a:rPr lang="en-US" dirty="0"/>
              <a:t> u </a:t>
            </a:r>
            <a:r>
              <a:rPr lang="en-US" dirty="0" err="1"/>
              <a:t>rodiny</a:t>
            </a:r>
            <a:r>
              <a:rPr lang="en-US" dirty="0"/>
              <a:t>, </a:t>
            </a:r>
            <a:r>
              <a:rPr lang="en-US" dirty="0" err="1"/>
              <a:t>odmítala</a:t>
            </a:r>
            <a:r>
              <a:rPr lang="en-US" dirty="0"/>
              <a:t> </a:t>
            </a:r>
            <a:r>
              <a:rPr lang="en-US" dirty="0" err="1"/>
              <a:t>Walkera</a:t>
            </a:r>
            <a:r>
              <a:rPr lang="en-US" dirty="0"/>
              <a:t>, </a:t>
            </a:r>
            <a:r>
              <a:rPr lang="en-US" dirty="0" err="1"/>
              <a:t>později</a:t>
            </a:r>
            <a:r>
              <a:rPr lang="en-US" dirty="0"/>
              <a:t> s </a:t>
            </a:r>
            <a:r>
              <a:rPr lang="en-US" dirty="0" err="1"/>
              <a:t>ním</a:t>
            </a:r>
            <a:r>
              <a:rPr lang="en-US" dirty="0"/>
              <a:t> </a:t>
            </a:r>
            <a:r>
              <a:rPr lang="en-US" dirty="0" err="1"/>
              <a:t>žila</a:t>
            </a:r>
            <a:r>
              <a:rPr lang="en-US" dirty="0"/>
              <a:t> a </a:t>
            </a:r>
            <a:r>
              <a:rPr lang="en-US" dirty="0" err="1"/>
              <a:t>snažila</a:t>
            </a:r>
            <a:r>
              <a:rPr lang="en-US" dirty="0"/>
              <a:t> se mu </a:t>
            </a:r>
            <a:r>
              <a:rPr lang="en-US" dirty="0" err="1"/>
              <a:t>pomoct</a:t>
            </a:r>
            <a:r>
              <a:rPr lang="en-US" dirty="0"/>
              <a:t>, </a:t>
            </a:r>
            <a:r>
              <a:rPr lang="en-US" dirty="0" err="1"/>
              <a:t>vedlejší</a:t>
            </a:r>
            <a:r>
              <a:rPr lang="en-US" dirty="0"/>
              <a:t> </a:t>
            </a:r>
            <a:r>
              <a:rPr lang="en-US" dirty="0" err="1"/>
              <a:t>postava</a:t>
            </a:r>
            <a:r>
              <a:rPr lang="en-US" dirty="0"/>
              <a:t>, </a:t>
            </a:r>
            <a:r>
              <a:rPr lang="en-US" dirty="0" err="1"/>
              <a:t>fiktivní</a:t>
            </a:r>
            <a:r>
              <a:rPr lang="en-US" dirty="0"/>
              <a:t> </a:t>
            </a:r>
            <a:r>
              <a:rPr lang="en-US" dirty="0" err="1"/>
              <a:t>další</a:t>
            </a:r>
            <a:r>
              <a:rPr lang="en-US" dirty="0"/>
              <a:t> </a:t>
            </a:r>
            <a:r>
              <a:rPr lang="en-US" dirty="0" err="1"/>
              <a:t>postavy</a:t>
            </a:r>
            <a:r>
              <a:rPr lang="en-US" dirty="0"/>
              <a:t>:</a:t>
            </a:r>
            <a:endParaRPr lang="cs-CZ" dirty="0"/>
          </a:p>
          <a:p>
            <a:r>
              <a:rPr lang="en-US" dirty="0"/>
              <a:t> Evelyn </a:t>
            </a:r>
            <a:r>
              <a:rPr lang="en-US" dirty="0" err="1"/>
              <a:t>Nesbitová</a:t>
            </a:r>
            <a:r>
              <a:rPr lang="en-US" dirty="0"/>
              <a:t> – </a:t>
            </a:r>
            <a:r>
              <a:rPr lang="en-US" dirty="0" err="1"/>
              <a:t>krásná</a:t>
            </a:r>
            <a:r>
              <a:rPr lang="en-US" dirty="0"/>
              <a:t> </a:t>
            </a:r>
            <a:r>
              <a:rPr lang="en-US" dirty="0" err="1"/>
              <a:t>mladá</a:t>
            </a:r>
            <a:r>
              <a:rPr lang="en-US" dirty="0"/>
              <a:t> </a:t>
            </a:r>
            <a:r>
              <a:rPr lang="en-US" dirty="0" err="1"/>
              <a:t>žena</a:t>
            </a:r>
            <a:r>
              <a:rPr lang="en-US" dirty="0"/>
              <a:t>, </a:t>
            </a:r>
            <a:r>
              <a:rPr lang="en-US" dirty="0" err="1"/>
              <a:t>citlivá</a:t>
            </a:r>
            <a:r>
              <a:rPr lang="en-US" dirty="0"/>
              <a:t>, </a:t>
            </a:r>
            <a:r>
              <a:rPr lang="en-US" dirty="0" err="1"/>
              <a:t>vedlejší</a:t>
            </a:r>
            <a:r>
              <a:rPr lang="en-US" dirty="0"/>
              <a:t> </a:t>
            </a:r>
            <a:r>
              <a:rPr lang="en-US" dirty="0" err="1"/>
              <a:t>postava</a:t>
            </a:r>
            <a:r>
              <a:rPr lang="en-US" dirty="0"/>
              <a:t>, </a:t>
            </a:r>
            <a:r>
              <a:rPr lang="en-US" dirty="0" err="1"/>
              <a:t>reálná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0495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0F39AD-08CA-4D5B-AA75-C7EC7F476A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168756"/>
            <a:ext cx="11029616" cy="1188720"/>
          </a:xfrm>
        </p:spPr>
        <p:txBody>
          <a:bodyPr/>
          <a:lstStyle/>
          <a:p>
            <a:pPr algn="ctr"/>
            <a:r>
              <a:rPr lang="cs-CZ" dirty="0"/>
              <a:t>Obsah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01489F5-E99E-488E-81DA-51BDD2B690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000" dirty="0"/>
              <a:t>Roku 1902 se do New Rochelle, </a:t>
            </a:r>
            <a:r>
              <a:rPr lang="en-US" sz="1000" dirty="0" err="1"/>
              <a:t>poblíž</a:t>
            </a:r>
            <a:r>
              <a:rPr lang="en-US" sz="1000" dirty="0"/>
              <a:t> New </a:t>
            </a:r>
            <a:r>
              <a:rPr lang="en-US" sz="1000" dirty="0" err="1"/>
              <a:t>Yorku</a:t>
            </a:r>
            <a:r>
              <a:rPr lang="en-US" sz="1000" dirty="0"/>
              <a:t>, </a:t>
            </a:r>
            <a:r>
              <a:rPr lang="en-US" sz="1000" dirty="0" err="1"/>
              <a:t>nastěhuje</a:t>
            </a:r>
            <a:r>
              <a:rPr lang="en-US" sz="1000" dirty="0"/>
              <a:t> </a:t>
            </a:r>
            <a:r>
              <a:rPr lang="en-US" sz="1000" dirty="0" err="1"/>
              <a:t>výše</a:t>
            </a:r>
            <a:r>
              <a:rPr lang="en-US" sz="1000" dirty="0"/>
              <a:t> </a:t>
            </a:r>
            <a:r>
              <a:rPr lang="en-US" sz="1000" dirty="0" err="1"/>
              <a:t>postavená</a:t>
            </a:r>
            <a:r>
              <a:rPr lang="en-US" sz="1000" dirty="0"/>
              <a:t> </a:t>
            </a:r>
            <a:r>
              <a:rPr lang="en-US" sz="1000" dirty="0" err="1"/>
              <a:t>rodina</a:t>
            </a:r>
            <a:r>
              <a:rPr lang="en-US" sz="1000" dirty="0"/>
              <a:t>. </a:t>
            </a:r>
            <a:r>
              <a:rPr lang="en-US" sz="1000" dirty="0" err="1"/>
              <a:t>Otec</a:t>
            </a:r>
            <a:r>
              <a:rPr lang="en-US" sz="1000" dirty="0"/>
              <a:t> </a:t>
            </a:r>
            <a:r>
              <a:rPr lang="en-US" sz="1000" dirty="0" err="1"/>
              <a:t>vlastní</a:t>
            </a:r>
            <a:r>
              <a:rPr lang="en-US" sz="1000" dirty="0"/>
              <a:t> </a:t>
            </a:r>
            <a:r>
              <a:rPr lang="en-US" sz="1000" dirty="0" err="1"/>
              <a:t>továrnu</a:t>
            </a:r>
            <a:r>
              <a:rPr lang="en-US" sz="1000" dirty="0"/>
              <a:t> </a:t>
            </a:r>
            <a:r>
              <a:rPr lang="en-US" sz="1000" dirty="0" err="1"/>
              <a:t>na</a:t>
            </a:r>
            <a:r>
              <a:rPr lang="en-US" sz="1000" dirty="0"/>
              <a:t> </a:t>
            </a:r>
            <a:r>
              <a:rPr lang="en-US" sz="1000" dirty="0" err="1"/>
              <a:t>vlajky</a:t>
            </a:r>
            <a:r>
              <a:rPr lang="en-US" sz="1000" dirty="0"/>
              <a:t> a </a:t>
            </a:r>
            <a:r>
              <a:rPr lang="en-US" sz="1000" dirty="0" err="1"/>
              <a:t>zábavnou</a:t>
            </a:r>
            <a:r>
              <a:rPr lang="en-US" sz="1000" dirty="0"/>
              <a:t> </a:t>
            </a:r>
            <a:r>
              <a:rPr lang="en-US" sz="1000" dirty="0" err="1"/>
              <a:t>pyrotechniku</a:t>
            </a:r>
            <a:r>
              <a:rPr lang="en-US" sz="1000" dirty="0"/>
              <a:t>, </a:t>
            </a:r>
            <a:r>
              <a:rPr lang="en-US" sz="1000" dirty="0" err="1"/>
              <a:t>Matka</a:t>
            </a:r>
            <a:r>
              <a:rPr lang="en-US" sz="1000" dirty="0"/>
              <a:t> je v </a:t>
            </a:r>
            <a:r>
              <a:rPr lang="en-US" sz="1000" dirty="0" err="1"/>
              <a:t>domácnosti</a:t>
            </a:r>
            <a:r>
              <a:rPr lang="en-US" sz="1000" dirty="0"/>
              <a:t>, </a:t>
            </a:r>
            <a:r>
              <a:rPr lang="en-US" sz="1000" dirty="0" err="1"/>
              <a:t>stará</a:t>
            </a:r>
            <a:r>
              <a:rPr lang="en-US" sz="1000" dirty="0"/>
              <a:t> o </a:t>
            </a:r>
            <a:r>
              <a:rPr lang="en-US" sz="1000" dirty="0" err="1"/>
              <a:t>Chlapce</a:t>
            </a:r>
            <a:r>
              <a:rPr lang="en-US" sz="1000" dirty="0"/>
              <a:t> a </a:t>
            </a:r>
            <a:r>
              <a:rPr lang="en-US" sz="1000" dirty="0" err="1"/>
              <a:t>Dědečka</a:t>
            </a:r>
            <a:r>
              <a:rPr lang="en-US" sz="1000" dirty="0"/>
              <a:t>, </a:t>
            </a:r>
            <a:r>
              <a:rPr lang="en-US" sz="1000" dirty="0" err="1"/>
              <a:t>žije</a:t>
            </a:r>
            <a:r>
              <a:rPr lang="en-US" sz="1000" dirty="0"/>
              <a:t> s </a:t>
            </a:r>
            <a:r>
              <a:rPr lang="en-US" sz="1000" dirty="0" err="1"/>
              <a:t>nimi</a:t>
            </a:r>
            <a:r>
              <a:rPr lang="en-US" sz="1000" dirty="0"/>
              <a:t> </a:t>
            </a:r>
            <a:r>
              <a:rPr lang="en-US" sz="1000" dirty="0" err="1"/>
              <a:t>i</a:t>
            </a:r>
            <a:r>
              <a:rPr lang="en-US" sz="1000" dirty="0"/>
              <a:t> </a:t>
            </a:r>
            <a:r>
              <a:rPr lang="en-US" sz="1000" dirty="0" err="1"/>
              <a:t>Matčin</a:t>
            </a:r>
            <a:r>
              <a:rPr lang="en-US" sz="1000" dirty="0"/>
              <a:t> </a:t>
            </a:r>
            <a:r>
              <a:rPr lang="en-US" sz="1000" dirty="0" err="1"/>
              <a:t>Mladší</a:t>
            </a:r>
            <a:r>
              <a:rPr lang="en-US" sz="1000" dirty="0"/>
              <a:t> </a:t>
            </a:r>
            <a:r>
              <a:rPr lang="en-US" sz="1000" dirty="0" err="1"/>
              <a:t>bratr</a:t>
            </a:r>
            <a:r>
              <a:rPr lang="en-US" sz="1000" dirty="0"/>
              <a:t>. Stanford White, </a:t>
            </a:r>
            <a:r>
              <a:rPr lang="en-US" sz="1000" dirty="0" err="1"/>
              <a:t>známý</a:t>
            </a:r>
            <a:r>
              <a:rPr lang="en-US" sz="1000" dirty="0"/>
              <a:t> </a:t>
            </a:r>
            <a:r>
              <a:rPr lang="en-US" sz="1000" dirty="0" err="1"/>
              <a:t>architekt</a:t>
            </a:r>
            <a:r>
              <a:rPr lang="en-US" sz="1000" dirty="0"/>
              <a:t>, </a:t>
            </a:r>
            <a:r>
              <a:rPr lang="en-US" sz="1000" dirty="0" err="1"/>
              <a:t>jež</a:t>
            </a:r>
            <a:r>
              <a:rPr lang="en-US" sz="1000" dirty="0"/>
              <a:t> je </a:t>
            </a:r>
            <a:r>
              <a:rPr lang="en-US" sz="1000" dirty="0" err="1"/>
              <a:t>zavražděn</a:t>
            </a:r>
            <a:r>
              <a:rPr lang="en-US" sz="1000" dirty="0"/>
              <a:t> </a:t>
            </a:r>
            <a:r>
              <a:rPr lang="en-US" sz="1000" dirty="0" err="1"/>
              <a:t>Harrym</a:t>
            </a:r>
            <a:r>
              <a:rPr lang="en-US" sz="1000" dirty="0"/>
              <a:t> K. </a:t>
            </a:r>
            <a:r>
              <a:rPr lang="en-US" sz="1000" dirty="0" err="1"/>
              <a:t>Thawem</a:t>
            </a:r>
            <a:r>
              <a:rPr lang="en-US" sz="1000" dirty="0"/>
              <a:t> </a:t>
            </a:r>
            <a:r>
              <a:rPr lang="en-US" sz="1000" dirty="0" err="1"/>
              <a:t>manželem</a:t>
            </a:r>
            <a:r>
              <a:rPr lang="en-US" sz="1000" dirty="0"/>
              <a:t> Evelyn </a:t>
            </a:r>
            <a:r>
              <a:rPr lang="en-US" sz="1000" dirty="0" err="1"/>
              <a:t>Nesbitové</a:t>
            </a:r>
            <a:r>
              <a:rPr lang="en-US" sz="1000" dirty="0"/>
              <a:t>. Harry </a:t>
            </a:r>
            <a:r>
              <a:rPr lang="en-US" sz="1000" dirty="0" err="1"/>
              <a:t>vraždí</a:t>
            </a:r>
            <a:r>
              <a:rPr lang="en-US" sz="1000" dirty="0"/>
              <a:t> </a:t>
            </a:r>
            <a:r>
              <a:rPr lang="en-US" sz="1000" dirty="0" err="1"/>
              <a:t>kvůli</a:t>
            </a:r>
            <a:r>
              <a:rPr lang="en-US" sz="1000" dirty="0"/>
              <a:t> </a:t>
            </a:r>
            <a:r>
              <a:rPr lang="en-US" sz="1000" dirty="0" err="1"/>
              <a:t>soše</a:t>
            </a:r>
            <a:r>
              <a:rPr lang="en-US" sz="1000" dirty="0"/>
              <a:t> </a:t>
            </a:r>
            <a:r>
              <a:rPr lang="en-US" sz="1000" dirty="0" err="1"/>
              <a:t>vzhledově</a:t>
            </a:r>
            <a:r>
              <a:rPr lang="en-US" sz="1000" dirty="0"/>
              <a:t> </a:t>
            </a:r>
            <a:r>
              <a:rPr lang="en-US" sz="1000" dirty="0" err="1"/>
              <a:t>inspirované</a:t>
            </a:r>
            <a:r>
              <a:rPr lang="en-US" sz="1000" dirty="0"/>
              <a:t> </a:t>
            </a:r>
            <a:r>
              <a:rPr lang="en-US" sz="1000" dirty="0" err="1"/>
              <a:t>jeho</a:t>
            </a:r>
            <a:r>
              <a:rPr lang="en-US" sz="1000" dirty="0"/>
              <a:t> </a:t>
            </a:r>
            <a:r>
              <a:rPr lang="en-US" sz="1000" dirty="0" err="1"/>
              <a:t>manželkou</a:t>
            </a:r>
            <a:r>
              <a:rPr lang="en-US" sz="1000" dirty="0"/>
              <a:t>, </a:t>
            </a:r>
            <a:r>
              <a:rPr lang="en-US" sz="1000" dirty="0" err="1"/>
              <a:t>která</a:t>
            </a:r>
            <a:r>
              <a:rPr lang="en-US" sz="1000" dirty="0"/>
              <a:t> </a:t>
            </a:r>
            <a:r>
              <a:rPr lang="en-US" sz="1000" dirty="0" err="1"/>
              <a:t>připomíná</a:t>
            </a:r>
            <a:r>
              <a:rPr lang="en-US" sz="1000" dirty="0"/>
              <a:t> </a:t>
            </a:r>
            <a:r>
              <a:rPr lang="en-US" sz="1000" dirty="0" err="1"/>
              <a:t>její</a:t>
            </a:r>
            <a:r>
              <a:rPr lang="en-US" sz="1000" dirty="0"/>
              <a:t> </a:t>
            </a:r>
            <a:r>
              <a:rPr lang="en-US" sz="1000" dirty="0" err="1"/>
              <a:t>minulost</a:t>
            </a:r>
            <a:r>
              <a:rPr lang="en-US" sz="1000" dirty="0"/>
              <a:t> </a:t>
            </a:r>
            <a:r>
              <a:rPr lang="en-US" sz="1000" dirty="0" err="1"/>
              <a:t>tanečnice</a:t>
            </a:r>
            <a:r>
              <a:rPr lang="en-US" sz="1000" dirty="0"/>
              <a:t>. Harry </a:t>
            </a:r>
            <a:r>
              <a:rPr lang="en-US" sz="1000" dirty="0" err="1"/>
              <a:t>skončí</a:t>
            </a:r>
            <a:r>
              <a:rPr lang="en-US" sz="1000" dirty="0"/>
              <a:t> u </a:t>
            </a:r>
            <a:r>
              <a:rPr lang="en-US" sz="1000" dirty="0" err="1"/>
              <a:t>soudu</a:t>
            </a:r>
            <a:r>
              <a:rPr lang="en-US" sz="1000" dirty="0"/>
              <a:t>, </a:t>
            </a:r>
            <a:r>
              <a:rPr lang="en-US" sz="1000" dirty="0" err="1"/>
              <a:t>Evelyna</a:t>
            </a:r>
            <a:r>
              <a:rPr lang="en-US" sz="1000" dirty="0"/>
              <a:t> </a:t>
            </a:r>
            <a:r>
              <a:rPr lang="en-US" sz="1000" dirty="0" err="1"/>
              <a:t>křivě</a:t>
            </a:r>
            <a:r>
              <a:rPr lang="en-US" sz="1000" dirty="0"/>
              <a:t> </a:t>
            </a:r>
            <a:r>
              <a:rPr lang="en-US" sz="1000" dirty="0" err="1"/>
              <a:t>svědčí</a:t>
            </a:r>
            <a:r>
              <a:rPr lang="en-US" sz="1000" dirty="0"/>
              <a:t>, </a:t>
            </a:r>
            <a:r>
              <a:rPr lang="en-US" sz="1000" dirty="0" err="1"/>
              <a:t>protože</a:t>
            </a:r>
            <a:r>
              <a:rPr lang="en-US" sz="1000" dirty="0"/>
              <a:t> ji za to </a:t>
            </a:r>
            <a:r>
              <a:rPr lang="en-US" sz="1000" dirty="0" err="1"/>
              <a:t>Harryho</a:t>
            </a:r>
            <a:r>
              <a:rPr lang="en-US" sz="1000" dirty="0"/>
              <a:t> </a:t>
            </a:r>
            <a:r>
              <a:rPr lang="en-US" sz="1000" dirty="0" err="1"/>
              <a:t>matka</a:t>
            </a:r>
            <a:r>
              <a:rPr lang="en-US" sz="1000" dirty="0"/>
              <a:t>, </a:t>
            </a:r>
            <a:r>
              <a:rPr lang="en-US" sz="1000" dirty="0" err="1"/>
              <a:t>nabídla</a:t>
            </a:r>
            <a:r>
              <a:rPr lang="en-US" sz="1000" dirty="0"/>
              <a:t> </a:t>
            </a:r>
            <a:r>
              <a:rPr lang="en-US" sz="1000" dirty="0" err="1"/>
              <a:t>jeden</a:t>
            </a:r>
            <a:r>
              <a:rPr lang="en-US" sz="1000" dirty="0"/>
              <a:t> </a:t>
            </a:r>
            <a:r>
              <a:rPr lang="en-US" sz="1000" dirty="0" err="1"/>
              <a:t>milion</a:t>
            </a:r>
            <a:r>
              <a:rPr lang="en-US" sz="1000" dirty="0"/>
              <a:t> </a:t>
            </a:r>
            <a:r>
              <a:rPr lang="en-US" sz="1000" dirty="0" err="1"/>
              <a:t>dolarů</a:t>
            </a:r>
            <a:r>
              <a:rPr lang="en-US" sz="1000" dirty="0"/>
              <a:t>. Harry </a:t>
            </a:r>
            <a:r>
              <a:rPr lang="en-US" sz="1000" dirty="0" err="1"/>
              <a:t>skončí</a:t>
            </a:r>
            <a:r>
              <a:rPr lang="en-US" sz="1000" dirty="0"/>
              <a:t> v </a:t>
            </a:r>
            <a:r>
              <a:rPr lang="en-US" sz="1000" dirty="0" err="1"/>
              <a:t>psychiatrické</a:t>
            </a:r>
            <a:r>
              <a:rPr lang="en-US" sz="1000" dirty="0"/>
              <a:t> </a:t>
            </a:r>
            <a:r>
              <a:rPr lang="en-US" sz="1000" dirty="0" err="1"/>
              <a:t>léčebně</a:t>
            </a:r>
            <a:r>
              <a:rPr lang="en-US" sz="1000" dirty="0"/>
              <a:t>. </a:t>
            </a:r>
            <a:r>
              <a:rPr lang="en-US" sz="1000" dirty="0" err="1"/>
              <a:t>Harryho</a:t>
            </a:r>
            <a:r>
              <a:rPr lang="en-US" sz="1000" dirty="0"/>
              <a:t> </a:t>
            </a:r>
            <a:r>
              <a:rPr lang="en-US" sz="1000" dirty="0" err="1"/>
              <a:t>matka</a:t>
            </a:r>
            <a:r>
              <a:rPr lang="en-US" sz="1000" dirty="0"/>
              <a:t> Evelyn </a:t>
            </a:r>
            <a:r>
              <a:rPr lang="en-US" sz="1000" dirty="0" err="1"/>
              <a:t>nakonec</a:t>
            </a:r>
            <a:r>
              <a:rPr lang="en-US" sz="1000" dirty="0"/>
              <a:t> </a:t>
            </a:r>
            <a:r>
              <a:rPr lang="en-US" sz="1000" dirty="0" err="1"/>
              <a:t>vyplatí</a:t>
            </a:r>
            <a:r>
              <a:rPr lang="en-US" sz="1000" dirty="0"/>
              <a:t> </a:t>
            </a:r>
            <a:r>
              <a:rPr lang="en-US" sz="1000" dirty="0" err="1"/>
              <a:t>jen</a:t>
            </a:r>
            <a:r>
              <a:rPr lang="en-US" sz="1000" dirty="0"/>
              <a:t> </a:t>
            </a:r>
            <a:r>
              <a:rPr lang="en-US" sz="1000" dirty="0" err="1"/>
              <a:t>zlomkovou</a:t>
            </a:r>
            <a:r>
              <a:rPr lang="en-US" sz="1000" dirty="0"/>
              <a:t> </a:t>
            </a:r>
            <a:r>
              <a:rPr lang="en-US" sz="1000" dirty="0" err="1"/>
              <a:t>částku</a:t>
            </a:r>
            <a:r>
              <a:rPr lang="en-US" sz="1000" dirty="0"/>
              <a:t> (s </a:t>
            </a:r>
            <a:r>
              <a:rPr lang="en-US" sz="1000" dirty="0" err="1"/>
              <a:t>odůvodněním</a:t>
            </a:r>
            <a:r>
              <a:rPr lang="en-US" sz="1000" dirty="0"/>
              <a:t> </a:t>
            </a:r>
            <a:r>
              <a:rPr lang="en-US" sz="1000" dirty="0" err="1"/>
              <a:t>na</a:t>
            </a:r>
            <a:r>
              <a:rPr lang="en-US" sz="1000" dirty="0"/>
              <a:t> </a:t>
            </a:r>
            <a:r>
              <a:rPr lang="en-US" sz="1000" dirty="0" err="1"/>
              <a:t>její</a:t>
            </a:r>
            <a:r>
              <a:rPr lang="en-US" sz="1000" dirty="0"/>
              <a:t> </a:t>
            </a:r>
            <a:r>
              <a:rPr lang="en-US" sz="1000" dirty="0" err="1"/>
              <a:t>nemanželský</a:t>
            </a:r>
            <a:r>
              <a:rPr lang="en-US" sz="1000" dirty="0"/>
              <a:t> </a:t>
            </a:r>
            <a:r>
              <a:rPr lang="en-US" sz="1000" dirty="0" err="1"/>
              <a:t>milostný</a:t>
            </a:r>
            <a:r>
              <a:rPr lang="en-US" sz="1000" dirty="0"/>
              <a:t> </a:t>
            </a:r>
            <a:r>
              <a:rPr lang="en-US" sz="1000" dirty="0" err="1"/>
              <a:t>vztah</a:t>
            </a:r>
            <a:r>
              <a:rPr lang="en-US" sz="1000" dirty="0"/>
              <a:t>) a je s </a:t>
            </a:r>
            <a:r>
              <a:rPr lang="en-US" sz="1000" dirty="0" err="1"/>
              <a:t>Harrym</a:t>
            </a:r>
            <a:r>
              <a:rPr lang="en-US" sz="1000" dirty="0"/>
              <a:t> </a:t>
            </a:r>
            <a:r>
              <a:rPr lang="en-US" sz="1000" dirty="0" err="1"/>
              <a:t>rozvedena</a:t>
            </a:r>
            <a:r>
              <a:rPr lang="en-US" sz="1000" dirty="0"/>
              <a:t>.</a:t>
            </a:r>
          </a:p>
          <a:p>
            <a:r>
              <a:rPr lang="en-US" sz="1000" dirty="0" err="1"/>
              <a:t>Přistěhovalecká</a:t>
            </a:r>
            <a:r>
              <a:rPr lang="en-US" sz="1000" dirty="0"/>
              <a:t> </a:t>
            </a:r>
            <a:r>
              <a:rPr lang="en-US" sz="1000" dirty="0" err="1"/>
              <a:t>rodina</a:t>
            </a:r>
            <a:r>
              <a:rPr lang="en-US" sz="1000" dirty="0"/>
              <a:t> </a:t>
            </a:r>
            <a:r>
              <a:rPr lang="en-US" sz="1000" dirty="0" err="1"/>
              <a:t>Tatka</a:t>
            </a:r>
            <a:r>
              <a:rPr lang="en-US" sz="1000" dirty="0"/>
              <a:t> se </a:t>
            </a:r>
            <a:r>
              <a:rPr lang="en-US" sz="1000" dirty="0" err="1"/>
              <a:t>snaží</a:t>
            </a:r>
            <a:r>
              <a:rPr lang="en-US" sz="1000" dirty="0"/>
              <a:t> </a:t>
            </a:r>
            <a:r>
              <a:rPr lang="en-US" sz="1000" dirty="0" err="1"/>
              <a:t>přežít</a:t>
            </a:r>
            <a:r>
              <a:rPr lang="en-US" sz="1000" dirty="0"/>
              <a:t> v </a:t>
            </a:r>
            <a:r>
              <a:rPr lang="en-US" sz="1000" dirty="0" err="1"/>
              <a:t>bídných</a:t>
            </a:r>
            <a:r>
              <a:rPr lang="en-US" sz="1000" dirty="0"/>
              <a:t> </a:t>
            </a:r>
            <a:r>
              <a:rPr lang="en-US" sz="1000" dirty="0" err="1"/>
              <a:t>přistěhovaleckých</a:t>
            </a:r>
            <a:r>
              <a:rPr lang="en-US" sz="1000" dirty="0"/>
              <a:t> </a:t>
            </a:r>
            <a:r>
              <a:rPr lang="en-US" sz="1000" dirty="0" err="1"/>
              <a:t>podmínkách</a:t>
            </a:r>
            <a:r>
              <a:rPr lang="en-US" sz="1000" dirty="0"/>
              <a:t>. </a:t>
            </a:r>
            <a:r>
              <a:rPr lang="en-US" sz="1000" dirty="0" err="1"/>
              <a:t>Mamka</a:t>
            </a:r>
            <a:r>
              <a:rPr lang="en-US" sz="1000" dirty="0"/>
              <a:t> a </a:t>
            </a:r>
            <a:r>
              <a:rPr lang="en-US" sz="1000" dirty="0" err="1"/>
              <a:t>Holčička</a:t>
            </a:r>
            <a:r>
              <a:rPr lang="en-US" sz="1000" dirty="0"/>
              <a:t> </a:t>
            </a:r>
            <a:r>
              <a:rPr lang="en-US" sz="1000" dirty="0" err="1"/>
              <a:t>celý</a:t>
            </a:r>
            <a:r>
              <a:rPr lang="en-US" sz="1000" dirty="0"/>
              <a:t> </a:t>
            </a:r>
            <a:r>
              <a:rPr lang="en-US" sz="1000" dirty="0" err="1"/>
              <a:t>dny</a:t>
            </a:r>
            <a:r>
              <a:rPr lang="en-US" sz="1000" dirty="0"/>
              <a:t> </a:t>
            </a:r>
            <a:r>
              <a:rPr lang="en-US" sz="1000" dirty="0" err="1"/>
              <a:t>šily</a:t>
            </a:r>
            <a:r>
              <a:rPr lang="en-US" sz="1000" dirty="0"/>
              <a:t> </a:t>
            </a:r>
            <a:r>
              <a:rPr lang="en-US" sz="1000" dirty="0" err="1"/>
              <a:t>oděvy</a:t>
            </a:r>
            <a:r>
              <a:rPr lang="en-US" sz="1000" dirty="0"/>
              <a:t>, </a:t>
            </a:r>
            <a:r>
              <a:rPr lang="en-US" sz="1000" dirty="0" err="1"/>
              <a:t>Tatek</a:t>
            </a:r>
            <a:r>
              <a:rPr lang="en-US" sz="1000" dirty="0"/>
              <a:t> </a:t>
            </a:r>
            <a:r>
              <a:rPr lang="en-US" sz="1000" dirty="0" err="1"/>
              <a:t>pracoval</a:t>
            </a:r>
            <a:r>
              <a:rPr lang="en-US" sz="1000" dirty="0"/>
              <a:t> </a:t>
            </a:r>
            <a:r>
              <a:rPr lang="en-US" sz="1000" dirty="0" err="1"/>
              <a:t>na</a:t>
            </a:r>
            <a:r>
              <a:rPr lang="en-US" sz="1000" dirty="0"/>
              <a:t> </a:t>
            </a:r>
            <a:r>
              <a:rPr lang="en-US" sz="1000" dirty="0" err="1"/>
              <a:t>ulici</a:t>
            </a:r>
            <a:r>
              <a:rPr lang="en-US" sz="1000" dirty="0"/>
              <a:t> </a:t>
            </a:r>
            <a:r>
              <a:rPr lang="en-US" sz="1000" dirty="0" err="1"/>
              <a:t>jako</a:t>
            </a:r>
            <a:r>
              <a:rPr lang="en-US" sz="1000" dirty="0"/>
              <a:t> </a:t>
            </a:r>
            <a:r>
              <a:rPr lang="en-US" sz="1000" dirty="0" err="1"/>
              <a:t>pouliční</a:t>
            </a:r>
            <a:r>
              <a:rPr lang="en-US" sz="1000" dirty="0"/>
              <a:t> </a:t>
            </a:r>
            <a:r>
              <a:rPr lang="en-US" sz="1000" dirty="0" err="1"/>
              <a:t>malíř</a:t>
            </a:r>
            <a:r>
              <a:rPr lang="en-US" sz="1000" dirty="0"/>
              <a:t>. </a:t>
            </a:r>
            <a:r>
              <a:rPr lang="en-US" sz="1000" dirty="0" err="1"/>
              <a:t>Matčin</a:t>
            </a:r>
            <a:r>
              <a:rPr lang="en-US" sz="1000" dirty="0"/>
              <a:t> </a:t>
            </a:r>
            <a:r>
              <a:rPr lang="en-US" sz="1000" dirty="0" err="1"/>
              <a:t>vedoucí</a:t>
            </a:r>
            <a:r>
              <a:rPr lang="en-US" sz="1000" dirty="0"/>
              <a:t> po </a:t>
            </a:r>
            <a:r>
              <a:rPr lang="en-US" sz="1000" dirty="0" err="1"/>
              <a:t>ní</a:t>
            </a:r>
            <a:r>
              <a:rPr lang="en-US" sz="1000" dirty="0"/>
              <a:t> </a:t>
            </a:r>
            <a:r>
              <a:rPr lang="en-US" sz="1000" dirty="0" err="1"/>
              <a:t>vyžaduje</a:t>
            </a:r>
            <a:r>
              <a:rPr lang="en-US" sz="1000" dirty="0"/>
              <a:t> sex, za </a:t>
            </a:r>
            <a:r>
              <a:rPr lang="en-US" sz="1000" dirty="0" err="1"/>
              <a:t>pár</a:t>
            </a:r>
            <a:r>
              <a:rPr lang="en-US" sz="1000" dirty="0"/>
              <a:t> </a:t>
            </a:r>
            <a:r>
              <a:rPr lang="en-US" sz="1000" dirty="0" err="1"/>
              <a:t>centů</a:t>
            </a:r>
            <a:r>
              <a:rPr lang="en-US" sz="1000" dirty="0"/>
              <a:t>, </a:t>
            </a:r>
            <a:r>
              <a:rPr lang="en-US" sz="1000" dirty="0" err="1"/>
              <a:t>což</a:t>
            </a:r>
            <a:r>
              <a:rPr lang="en-US" sz="1000" dirty="0"/>
              <a:t> se </a:t>
            </a:r>
            <a:r>
              <a:rPr lang="en-US" sz="1000" dirty="0" err="1"/>
              <a:t>Tatek</a:t>
            </a:r>
            <a:r>
              <a:rPr lang="en-US" sz="1000" dirty="0"/>
              <a:t> </a:t>
            </a:r>
            <a:r>
              <a:rPr lang="en-US" sz="1000" dirty="0" err="1"/>
              <a:t>dozví</a:t>
            </a:r>
            <a:r>
              <a:rPr lang="en-US" sz="1000" dirty="0"/>
              <a:t>, </a:t>
            </a:r>
            <a:r>
              <a:rPr lang="en-US" sz="1000" dirty="0" err="1"/>
              <a:t>vyžene</a:t>
            </a:r>
            <a:r>
              <a:rPr lang="en-US" sz="1000" dirty="0"/>
              <a:t> </a:t>
            </a:r>
            <a:r>
              <a:rPr lang="en-US" sz="1000" dirty="0" err="1"/>
              <a:t>Matku</a:t>
            </a:r>
            <a:r>
              <a:rPr lang="en-US" sz="1000" dirty="0"/>
              <a:t> a </a:t>
            </a:r>
            <a:r>
              <a:rPr lang="en-US" sz="1000" dirty="0" err="1"/>
              <a:t>stará</a:t>
            </a:r>
            <a:r>
              <a:rPr lang="en-US" sz="1000" dirty="0"/>
              <a:t> se o </a:t>
            </a:r>
            <a:r>
              <a:rPr lang="en-US" sz="1000" dirty="0" err="1"/>
              <a:t>dceru</a:t>
            </a:r>
            <a:r>
              <a:rPr lang="en-US" sz="1000" dirty="0"/>
              <a:t> </a:t>
            </a:r>
            <a:r>
              <a:rPr lang="en-US" sz="1000" dirty="0" err="1"/>
              <a:t>sám</a:t>
            </a:r>
            <a:r>
              <a:rPr lang="en-US" sz="1000" dirty="0"/>
              <a:t>.</a:t>
            </a:r>
          </a:p>
          <a:p>
            <a:r>
              <a:rPr lang="en-US" sz="1000" dirty="0"/>
              <a:t>Evelyn je </a:t>
            </a:r>
            <a:r>
              <a:rPr lang="en-US" sz="1000" dirty="0" err="1"/>
              <a:t>ve</a:t>
            </a:r>
            <a:r>
              <a:rPr lang="en-US" sz="1000" dirty="0"/>
              <a:t> </a:t>
            </a:r>
            <a:r>
              <a:rPr lang="en-US" sz="1000" dirty="0" err="1"/>
              <a:t>středu</a:t>
            </a:r>
            <a:r>
              <a:rPr lang="en-US" sz="1000" dirty="0"/>
              <a:t> </a:t>
            </a:r>
            <a:r>
              <a:rPr lang="en-US" sz="1000" dirty="0" err="1"/>
              <a:t>pozornosti</a:t>
            </a:r>
            <a:r>
              <a:rPr lang="en-US" sz="1000" dirty="0"/>
              <a:t> </a:t>
            </a:r>
            <a:r>
              <a:rPr lang="en-US" sz="1000" dirty="0" err="1"/>
              <a:t>novinářů</a:t>
            </a:r>
            <a:r>
              <a:rPr lang="en-US" sz="1000" dirty="0"/>
              <a:t>, </a:t>
            </a:r>
            <a:r>
              <a:rPr lang="en-US" sz="1000" dirty="0" err="1"/>
              <a:t>kvůli</a:t>
            </a:r>
            <a:r>
              <a:rPr lang="en-US" sz="1000" dirty="0"/>
              <a:t> </a:t>
            </a:r>
            <a:r>
              <a:rPr lang="en-US" sz="1000" dirty="0" err="1"/>
              <a:t>soudnímu</a:t>
            </a:r>
            <a:r>
              <a:rPr lang="en-US" sz="1000" dirty="0"/>
              <a:t> </a:t>
            </a:r>
            <a:r>
              <a:rPr lang="en-US" sz="1000" dirty="0" err="1"/>
              <a:t>proces</a:t>
            </a:r>
            <a:r>
              <a:rPr lang="en-US" sz="1000" dirty="0"/>
              <a:t> s </a:t>
            </a:r>
            <a:r>
              <a:rPr lang="en-US" sz="1000" dirty="0" err="1"/>
              <a:t>jejím</a:t>
            </a:r>
            <a:r>
              <a:rPr lang="en-US" sz="1000" dirty="0"/>
              <a:t> </a:t>
            </a:r>
            <a:r>
              <a:rPr lang="en-US" sz="1000" dirty="0" err="1"/>
              <a:t>manželem</a:t>
            </a:r>
            <a:r>
              <a:rPr lang="en-US" sz="1000" dirty="0"/>
              <a:t>. </a:t>
            </a:r>
            <a:r>
              <a:rPr lang="en-US" sz="1000" dirty="0" err="1"/>
              <a:t>Jednou</a:t>
            </a:r>
            <a:r>
              <a:rPr lang="en-US" sz="1000" dirty="0"/>
              <a:t> </a:t>
            </a:r>
            <a:r>
              <a:rPr lang="en-US" sz="1000" dirty="0" err="1"/>
              <a:t>potkala</a:t>
            </a:r>
            <a:r>
              <a:rPr lang="en-US" sz="1000" dirty="0"/>
              <a:t> </a:t>
            </a:r>
            <a:r>
              <a:rPr lang="en-US" sz="1000" dirty="0" err="1"/>
              <a:t>Tatka</a:t>
            </a:r>
            <a:r>
              <a:rPr lang="en-US" sz="1000" dirty="0"/>
              <a:t> s </a:t>
            </a:r>
            <a:r>
              <a:rPr lang="en-US" sz="1000" dirty="0" err="1"/>
              <a:t>Holčičkou</a:t>
            </a:r>
            <a:r>
              <a:rPr lang="en-US" sz="1000" dirty="0"/>
              <a:t>. Evelyn </a:t>
            </a:r>
            <a:r>
              <a:rPr lang="en-US" sz="1000" dirty="0" err="1"/>
              <a:t>si</a:t>
            </a:r>
            <a:r>
              <a:rPr lang="en-US" sz="1000" dirty="0"/>
              <a:t> </a:t>
            </a:r>
            <a:r>
              <a:rPr lang="en-US" sz="1000" dirty="0" err="1"/>
              <a:t>Holčičku</a:t>
            </a:r>
            <a:r>
              <a:rPr lang="en-US" sz="1000" dirty="0"/>
              <a:t> </a:t>
            </a:r>
            <a:r>
              <a:rPr lang="en-US" sz="1000" dirty="0" err="1"/>
              <a:t>zamiluje</a:t>
            </a:r>
            <a:r>
              <a:rPr lang="en-US" sz="1000" dirty="0"/>
              <a:t> a </a:t>
            </a:r>
            <a:r>
              <a:rPr lang="en-US" sz="1000" dirty="0" err="1"/>
              <a:t>pravidelně</a:t>
            </a:r>
            <a:r>
              <a:rPr lang="en-US" sz="1000" dirty="0"/>
              <a:t> </a:t>
            </a:r>
            <a:r>
              <a:rPr lang="en-US" sz="1000" dirty="0" err="1"/>
              <a:t>dojíždí</a:t>
            </a:r>
            <a:r>
              <a:rPr lang="en-US" sz="1000" dirty="0"/>
              <a:t> do </a:t>
            </a:r>
            <a:r>
              <a:rPr lang="en-US" sz="1000" dirty="0" err="1"/>
              <a:t>chudinské</a:t>
            </a:r>
            <a:r>
              <a:rPr lang="en-US" sz="1000" dirty="0"/>
              <a:t> </a:t>
            </a:r>
            <a:r>
              <a:rPr lang="en-US" sz="1000" dirty="0" err="1"/>
              <a:t>čtvrti</a:t>
            </a:r>
            <a:r>
              <a:rPr lang="en-US" sz="1000" dirty="0"/>
              <a:t> a </a:t>
            </a:r>
            <a:r>
              <a:rPr lang="en-US" sz="1000" dirty="0" err="1"/>
              <a:t>nechává</a:t>
            </a:r>
            <a:r>
              <a:rPr lang="en-US" sz="1000" dirty="0"/>
              <a:t> se </a:t>
            </a:r>
            <a:r>
              <a:rPr lang="en-US" sz="1000" dirty="0" err="1"/>
              <a:t>Tatekem</a:t>
            </a:r>
            <a:r>
              <a:rPr lang="en-US" sz="1000" dirty="0"/>
              <a:t> </a:t>
            </a:r>
            <a:r>
              <a:rPr lang="en-US" sz="1000" dirty="0" err="1"/>
              <a:t>portrétovat</a:t>
            </a:r>
            <a:r>
              <a:rPr lang="en-US" sz="1000" dirty="0"/>
              <a:t>, </a:t>
            </a:r>
            <a:r>
              <a:rPr lang="en-US" sz="1000" dirty="0" err="1"/>
              <a:t>jenom</a:t>
            </a:r>
            <a:r>
              <a:rPr lang="en-US" sz="1000" dirty="0"/>
              <a:t> aby </a:t>
            </a:r>
            <a:r>
              <a:rPr lang="en-US" sz="1000" dirty="0" err="1"/>
              <a:t>Holčičce</a:t>
            </a:r>
            <a:r>
              <a:rPr lang="en-US" sz="1000" dirty="0"/>
              <a:t> </a:t>
            </a:r>
            <a:r>
              <a:rPr lang="en-US" sz="1000" dirty="0" err="1"/>
              <a:t>spatřila</a:t>
            </a:r>
            <a:r>
              <a:rPr lang="en-US" sz="1000" dirty="0"/>
              <a:t>. </a:t>
            </a:r>
            <a:r>
              <a:rPr lang="en-US" sz="1000" dirty="0" err="1"/>
              <a:t>Jednoho</a:t>
            </a:r>
            <a:r>
              <a:rPr lang="en-US" sz="1000" dirty="0"/>
              <a:t> </a:t>
            </a:r>
            <a:r>
              <a:rPr lang="en-US" sz="1000" dirty="0" err="1"/>
              <a:t>dne</a:t>
            </a:r>
            <a:r>
              <a:rPr lang="en-US" sz="1000" dirty="0"/>
              <a:t> ji </a:t>
            </a:r>
            <a:r>
              <a:rPr lang="en-US" sz="1000" dirty="0" err="1"/>
              <a:t>Tatek</a:t>
            </a:r>
            <a:r>
              <a:rPr lang="en-US" sz="1000" dirty="0"/>
              <a:t> </a:t>
            </a:r>
            <a:r>
              <a:rPr lang="en-US" sz="1000" dirty="0" err="1"/>
              <a:t>vezme</a:t>
            </a:r>
            <a:r>
              <a:rPr lang="en-US" sz="1000" dirty="0"/>
              <a:t> </a:t>
            </a:r>
            <a:r>
              <a:rPr lang="en-US" sz="1000" dirty="0" err="1"/>
              <a:t>na</a:t>
            </a:r>
            <a:r>
              <a:rPr lang="en-US" sz="1000" dirty="0"/>
              <a:t> </a:t>
            </a:r>
            <a:r>
              <a:rPr lang="en-US" sz="1000" dirty="0" err="1"/>
              <a:t>sezení</a:t>
            </a:r>
            <a:r>
              <a:rPr lang="en-US" sz="1000" dirty="0"/>
              <a:t> </a:t>
            </a:r>
            <a:r>
              <a:rPr lang="en-US" sz="1000" dirty="0" err="1"/>
              <a:t>socialistů</a:t>
            </a:r>
            <a:r>
              <a:rPr lang="en-US" sz="1000" dirty="0"/>
              <a:t>, </a:t>
            </a:r>
            <a:r>
              <a:rPr lang="en-US" sz="1000" dirty="0" err="1"/>
              <a:t>kde</a:t>
            </a:r>
            <a:r>
              <a:rPr lang="en-US" sz="1000" dirty="0"/>
              <a:t> </a:t>
            </a:r>
            <a:r>
              <a:rPr lang="en-US" sz="1000" dirty="0" err="1"/>
              <a:t>má</a:t>
            </a:r>
            <a:r>
              <a:rPr lang="en-US" sz="1000" dirty="0"/>
              <a:t> </a:t>
            </a:r>
            <a:r>
              <a:rPr lang="en-US" sz="1000" dirty="0" err="1"/>
              <a:t>promluvit</a:t>
            </a:r>
            <a:r>
              <a:rPr lang="en-US" sz="1000" dirty="0"/>
              <a:t> Emma </a:t>
            </a:r>
            <a:r>
              <a:rPr lang="en-US" sz="1000" dirty="0" err="1"/>
              <a:t>Goldmanová</a:t>
            </a:r>
            <a:r>
              <a:rPr lang="en-US" sz="1000" dirty="0"/>
              <a:t>. Ta Evelin </a:t>
            </a:r>
            <a:r>
              <a:rPr lang="en-US" sz="1000" dirty="0" err="1"/>
              <a:t>pozná</a:t>
            </a:r>
            <a:r>
              <a:rPr lang="en-US" sz="1000" dirty="0"/>
              <a:t> a </a:t>
            </a:r>
            <a:r>
              <a:rPr lang="en-US" sz="1000" dirty="0" err="1"/>
              <a:t>Tatek</a:t>
            </a:r>
            <a:r>
              <a:rPr lang="en-US" sz="1000" dirty="0"/>
              <a:t> </a:t>
            </a:r>
            <a:r>
              <a:rPr lang="en-US" sz="1000" dirty="0" err="1"/>
              <a:t>pak</a:t>
            </a:r>
            <a:r>
              <a:rPr lang="en-US" sz="1000" dirty="0"/>
              <a:t>, </a:t>
            </a:r>
            <a:r>
              <a:rPr lang="en-US" sz="1000" dirty="0" err="1"/>
              <a:t>vezme</a:t>
            </a:r>
            <a:r>
              <a:rPr lang="en-US" sz="1000" dirty="0"/>
              <a:t> </a:t>
            </a:r>
            <a:r>
              <a:rPr lang="en-US" sz="1000" dirty="0" err="1"/>
              <a:t>Holčičku</a:t>
            </a:r>
            <a:r>
              <a:rPr lang="en-US" sz="1000" dirty="0"/>
              <a:t> a </a:t>
            </a:r>
            <a:r>
              <a:rPr lang="en-US" sz="1000" dirty="0" err="1"/>
              <a:t>odjede</a:t>
            </a:r>
            <a:r>
              <a:rPr lang="en-US" sz="1000" dirty="0"/>
              <a:t> s </a:t>
            </a:r>
            <a:r>
              <a:rPr lang="en-US" sz="1000" dirty="0" err="1"/>
              <a:t>ní</a:t>
            </a:r>
            <a:r>
              <a:rPr lang="en-US" sz="1000" dirty="0"/>
              <a:t>, </a:t>
            </a:r>
            <a:r>
              <a:rPr lang="en-US" sz="1000" dirty="0" err="1"/>
              <a:t>nastává</a:t>
            </a:r>
            <a:r>
              <a:rPr lang="en-US" sz="1000" dirty="0"/>
              <a:t> </a:t>
            </a:r>
            <a:r>
              <a:rPr lang="en-US" sz="1000" dirty="0" err="1"/>
              <a:t>zmatek</a:t>
            </a:r>
            <a:r>
              <a:rPr lang="en-US" sz="1000" dirty="0"/>
              <a:t> a </a:t>
            </a:r>
            <a:r>
              <a:rPr lang="en-US" sz="1000" dirty="0" err="1"/>
              <a:t>proti</a:t>
            </a:r>
            <a:r>
              <a:rPr lang="en-US" sz="1000" dirty="0"/>
              <a:t> </a:t>
            </a:r>
            <a:r>
              <a:rPr lang="en-US" sz="1000" dirty="0" err="1"/>
              <a:t>socialistům</a:t>
            </a:r>
            <a:r>
              <a:rPr lang="en-US" sz="1000" dirty="0"/>
              <a:t> </a:t>
            </a:r>
            <a:r>
              <a:rPr lang="en-US" sz="1000" dirty="0" err="1"/>
              <a:t>zasáhne</a:t>
            </a:r>
            <a:r>
              <a:rPr lang="en-US" sz="1000" dirty="0"/>
              <a:t> </a:t>
            </a:r>
            <a:r>
              <a:rPr lang="en-US" sz="1000" dirty="0" err="1"/>
              <a:t>policie</a:t>
            </a:r>
            <a:r>
              <a:rPr lang="en-US" sz="1000" dirty="0"/>
              <a:t>. Emma </a:t>
            </a:r>
            <a:r>
              <a:rPr lang="en-US" sz="1000" dirty="0" err="1"/>
              <a:t>vyvede</a:t>
            </a:r>
            <a:r>
              <a:rPr lang="en-US" sz="1000" dirty="0"/>
              <a:t> Evelyn </a:t>
            </a:r>
            <a:r>
              <a:rPr lang="en-US" sz="1000" dirty="0" err="1"/>
              <a:t>ven.</a:t>
            </a:r>
            <a:r>
              <a:rPr lang="en-US" sz="1000" dirty="0"/>
              <a:t> </a:t>
            </a:r>
            <a:r>
              <a:rPr lang="en-US" sz="1000" dirty="0" err="1"/>
              <a:t>Sdělí</a:t>
            </a:r>
            <a:r>
              <a:rPr lang="en-US" sz="1000" dirty="0"/>
              <a:t> ji </a:t>
            </a:r>
            <a:r>
              <a:rPr lang="en-US" sz="1000" dirty="0" err="1"/>
              <a:t>myšlenky</a:t>
            </a:r>
            <a:r>
              <a:rPr lang="en-US" sz="1000" dirty="0"/>
              <a:t> </a:t>
            </a:r>
            <a:r>
              <a:rPr lang="en-US" sz="1000" dirty="0" err="1"/>
              <a:t>anarchistů</a:t>
            </a:r>
            <a:r>
              <a:rPr lang="en-US" sz="1000" dirty="0"/>
              <a:t>, </a:t>
            </a:r>
            <a:r>
              <a:rPr lang="en-US" sz="1000" dirty="0" err="1"/>
              <a:t>seznámí</a:t>
            </a:r>
            <a:r>
              <a:rPr lang="en-US" sz="1000" dirty="0"/>
              <a:t> se s </a:t>
            </a:r>
            <a:r>
              <a:rPr lang="en-US" sz="1000" dirty="0" err="1"/>
              <a:t>mladším</a:t>
            </a:r>
            <a:r>
              <a:rPr lang="en-US" sz="1000" dirty="0"/>
              <a:t> </a:t>
            </a:r>
            <a:r>
              <a:rPr lang="en-US" sz="1000" dirty="0" err="1"/>
              <a:t>bratrem</a:t>
            </a:r>
            <a:r>
              <a:rPr lang="en-US" sz="1000" dirty="0"/>
              <a:t>, </a:t>
            </a:r>
            <a:r>
              <a:rPr lang="en-US" sz="1000" dirty="0" err="1"/>
              <a:t>který</a:t>
            </a:r>
            <a:r>
              <a:rPr lang="en-US" sz="1000" dirty="0"/>
              <a:t> Evelyn </a:t>
            </a:r>
            <a:r>
              <a:rPr lang="en-US" sz="1000" dirty="0" err="1"/>
              <a:t>sleduje</a:t>
            </a:r>
            <a:r>
              <a:rPr lang="en-US" sz="1000" dirty="0"/>
              <a:t>. Evelyn </a:t>
            </a:r>
            <a:r>
              <a:rPr lang="en-US" sz="1000" dirty="0" err="1"/>
              <a:t>poté</a:t>
            </a:r>
            <a:r>
              <a:rPr lang="en-US" sz="1000" dirty="0"/>
              <a:t> </a:t>
            </a:r>
            <a:r>
              <a:rPr lang="en-US" sz="1000" dirty="0" err="1"/>
              <a:t>nějaký</a:t>
            </a:r>
            <a:r>
              <a:rPr lang="en-US" sz="1000" dirty="0"/>
              <a:t> </a:t>
            </a:r>
            <a:r>
              <a:rPr lang="en-US" sz="1000" dirty="0" err="1"/>
              <a:t>čas</a:t>
            </a:r>
            <a:r>
              <a:rPr lang="en-US" sz="1000" dirty="0"/>
              <a:t> </a:t>
            </a:r>
            <a:r>
              <a:rPr lang="en-US" sz="1000" dirty="0" err="1"/>
              <a:t>žije</a:t>
            </a:r>
            <a:r>
              <a:rPr lang="en-US" sz="1000" dirty="0"/>
              <a:t> s </a:t>
            </a:r>
            <a:r>
              <a:rPr lang="en-US" sz="1000" dirty="0" err="1"/>
              <a:t>mladším</a:t>
            </a:r>
            <a:r>
              <a:rPr lang="en-US" sz="1000" dirty="0"/>
              <a:t> </a:t>
            </a:r>
            <a:r>
              <a:rPr lang="en-US" sz="1000" dirty="0" err="1"/>
              <a:t>bratrem</a:t>
            </a:r>
            <a:r>
              <a:rPr lang="en-US" sz="1000" dirty="0"/>
              <a:t>, ale </a:t>
            </a:r>
            <a:r>
              <a:rPr lang="en-US" sz="1000" dirty="0" err="1"/>
              <a:t>pak</a:t>
            </a:r>
            <a:r>
              <a:rPr lang="en-US" sz="1000" dirty="0"/>
              <a:t> ho </a:t>
            </a:r>
            <a:r>
              <a:rPr lang="en-US" sz="1000" dirty="0" err="1"/>
              <a:t>opustí</a:t>
            </a:r>
            <a:r>
              <a:rPr lang="en-US" sz="1000" dirty="0"/>
              <a:t>. </a:t>
            </a:r>
            <a:r>
              <a:rPr lang="en-US" sz="1000" dirty="0" err="1"/>
              <a:t>Mladší</a:t>
            </a:r>
            <a:r>
              <a:rPr lang="en-US" sz="1000" dirty="0"/>
              <a:t> </a:t>
            </a:r>
            <a:r>
              <a:rPr lang="en-US" sz="1000" dirty="0" err="1"/>
              <a:t>bratr</a:t>
            </a:r>
            <a:r>
              <a:rPr lang="en-US" sz="1000" dirty="0"/>
              <a:t> je </a:t>
            </a:r>
            <a:r>
              <a:rPr lang="en-US" sz="1000" dirty="0" err="1"/>
              <a:t>nešťastný</a:t>
            </a:r>
            <a:r>
              <a:rPr lang="en-US" sz="1000" dirty="0"/>
              <a:t> a </a:t>
            </a:r>
            <a:r>
              <a:rPr lang="en-US" sz="1000" dirty="0" err="1"/>
              <a:t>chybějící</a:t>
            </a:r>
            <a:r>
              <a:rPr lang="en-US" sz="1000" dirty="0"/>
              <a:t> </a:t>
            </a:r>
            <a:r>
              <a:rPr lang="en-US" sz="1000" dirty="0" err="1"/>
              <a:t>lásku</a:t>
            </a:r>
            <a:r>
              <a:rPr lang="en-US" sz="1000" dirty="0"/>
              <a:t> </a:t>
            </a:r>
            <a:r>
              <a:rPr lang="en-US" sz="1000" dirty="0" err="1"/>
              <a:t>nahrazuje</a:t>
            </a:r>
            <a:r>
              <a:rPr lang="en-US" sz="1000" dirty="0"/>
              <a:t> </a:t>
            </a:r>
            <a:r>
              <a:rPr lang="en-US" sz="1000" dirty="0" err="1"/>
              <a:t>prací</a:t>
            </a:r>
            <a:r>
              <a:rPr lang="en-US" sz="1000" dirty="0"/>
              <a:t> s </a:t>
            </a:r>
            <a:r>
              <a:rPr lang="en-US" sz="1000" dirty="0" err="1"/>
              <a:t>pyrotechnikou</a:t>
            </a:r>
            <a:r>
              <a:rPr lang="en-US" sz="1000" dirty="0"/>
              <a:t>.</a:t>
            </a:r>
          </a:p>
          <a:p>
            <a:r>
              <a:rPr lang="en-US" sz="1000" dirty="0" err="1"/>
              <a:t>Otec</a:t>
            </a:r>
            <a:r>
              <a:rPr lang="en-US" sz="1000" dirty="0"/>
              <a:t> </a:t>
            </a:r>
            <a:r>
              <a:rPr lang="en-US" sz="1000" dirty="0" err="1"/>
              <a:t>odjel</a:t>
            </a:r>
            <a:r>
              <a:rPr lang="en-US" sz="1000" dirty="0"/>
              <a:t> </a:t>
            </a:r>
            <a:r>
              <a:rPr lang="en-US" sz="1000" dirty="0" err="1"/>
              <a:t>na</a:t>
            </a:r>
            <a:r>
              <a:rPr lang="en-US" sz="1000" dirty="0"/>
              <a:t> </a:t>
            </a:r>
            <a:r>
              <a:rPr lang="en-US" sz="1000" dirty="0" err="1"/>
              <a:t>jeden</a:t>
            </a:r>
            <a:r>
              <a:rPr lang="en-US" sz="1000" dirty="0"/>
              <a:t> </a:t>
            </a:r>
            <a:r>
              <a:rPr lang="en-US" sz="1000" dirty="0" err="1"/>
              <a:t>rok</a:t>
            </a:r>
            <a:r>
              <a:rPr lang="en-US" sz="1000" dirty="0"/>
              <a:t> </a:t>
            </a:r>
            <a:r>
              <a:rPr lang="en-US" sz="1000" dirty="0" err="1"/>
              <a:t>na</a:t>
            </a:r>
            <a:r>
              <a:rPr lang="en-US" sz="1000" dirty="0"/>
              <a:t> </a:t>
            </a:r>
            <a:r>
              <a:rPr lang="en-US" sz="1000" dirty="0" err="1"/>
              <a:t>expedici</a:t>
            </a:r>
            <a:r>
              <a:rPr lang="en-US" sz="1000" dirty="0"/>
              <a:t> </a:t>
            </a:r>
            <a:r>
              <a:rPr lang="en-US" sz="1000" dirty="0" err="1"/>
              <a:t>polárníka</a:t>
            </a:r>
            <a:r>
              <a:rPr lang="en-US" sz="1000" dirty="0"/>
              <a:t> </a:t>
            </a:r>
            <a:r>
              <a:rPr lang="en-US" sz="1000" dirty="0" err="1"/>
              <a:t>Pearyho</a:t>
            </a:r>
            <a:r>
              <a:rPr lang="en-US" sz="1000" dirty="0"/>
              <a:t> a </a:t>
            </a:r>
            <a:r>
              <a:rPr lang="en-US" sz="1000" dirty="0" err="1"/>
              <a:t>přenechává</a:t>
            </a:r>
            <a:r>
              <a:rPr lang="en-US" sz="1000" dirty="0"/>
              <a:t> starost o </a:t>
            </a:r>
            <a:r>
              <a:rPr lang="en-US" sz="1000" dirty="0" err="1"/>
              <a:t>továrnu</a:t>
            </a:r>
            <a:r>
              <a:rPr lang="en-US" sz="1000" dirty="0"/>
              <a:t> </a:t>
            </a:r>
            <a:r>
              <a:rPr lang="en-US" sz="1000" dirty="0" err="1"/>
              <a:t>na</a:t>
            </a:r>
            <a:r>
              <a:rPr lang="en-US" sz="1000" dirty="0"/>
              <a:t> </a:t>
            </a:r>
            <a:r>
              <a:rPr lang="en-US" sz="1000" dirty="0" err="1"/>
              <a:t>Matce</a:t>
            </a:r>
            <a:r>
              <a:rPr lang="en-US" sz="1000" dirty="0"/>
              <a:t>. </a:t>
            </a:r>
            <a:r>
              <a:rPr lang="en-US" sz="1000" dirty="0" err="1"/>
              <a:t>Matka</a:t>
            </a:r>
            <a:r>
              <a:rPr lang="en-US" sz="1000" dirty="0"/>
              <a:t> </a:t>
            </a:r>
            <a:r>
              <a:rPr lang="en-US" sz="1000" dirty="0" err="1"/>
              <a:t>sama</a:t>
            </a:r>
            <a:r>
              <a:rPr lang="en-US" sz="1000" dirty="0"/>
              <a:t> </a:t>
            </a:r>
            <a:r>
              <a:rPr lang="en-US" sz="1000" dirty="0" err="1"/>
              <a:t>vede</a:t>
            </a:r>
            <a:r>
              <a:rPr lang="en-US" sz="1000" dirty="0"/>
              <a:t> </a:t>
            </a:r>
            <a:r>
              <a:rPr lang="en-US" sz="1000" dirty="0" err="1"/>
              <a:t>firmu</a:t>
            </a:r>
            <a:r>
              <a:rPr lang="en-US" sz="1000" dirty="0"/>
              <a:t> </a:t>
            </a:r>
            <a:r>
              <a:rPr lang="en-US" sz="1000" dirty="0" err="1"/>
              <a:t>Otce</a:t>
            </a:r>
            <a:r>
              <a:rPr lang="en-US" sz="1000" dirty="0"/>
              <a:t> a ani </a:t>
            </a:r>
            <a:r>
              <a:rPr lang="en-US" sz="1000" dirty="0" err="1"/>
              <a:t>jí</a:t>
            </a:r>
            <a:r>
              <a:rPr lang="en-US" sz="1000" dirty="0"/>
              <a:t> </a:t>
            </a:r>
            <a:r>
              <a:rPr lang="en-US" sz="1000" dirty="0" err="1"/>
              <a:t>nechybí</a:t>
            </a:r>
            <a:r>
              <a:rPr lang="en-US" sz="1000" dirty="0"/>
              <a:t>. </a:t>
            </a:r>
            <a:r>
              <a:rPr lang="en-US" sz="1000" dirty="0" err="1"/>
              <a:t>Jednou</a:t>
            </a:r>
            <a:r>
              <a:rPr lang="en-US" sz="1000" dirty="0"/>
              <a:t> </a:t>
            </a:r>
            <a:r>
              <a:rPr lang="en-US" sz="1000" dirty="0" err="1"/>
              <a:t>objeví</a:t>
            </a:r>
            <a:r>
              <a:rPr lang="en-US" sz="1000" dirty="0"/>
              <a:t> </a:t>
            </a:r>
            <a:r>
              <a:rPr lang="en-US" sz="1000" dirty="0" err="1"/>
              <a:t>na</a:t>
            </a:r>
            <a:r>
              <a:rPr lang="en-US" sz="1000" dirty="0"/>
              <a:t> </a:t>
            </a:r>
            <a:r>
              <a:rPr lang="en-US" sz="1000" dirty="0" err="1"/>
              <a:t>zahradě</a:t>
            </a:r>
            <a:r>
              <a:rPr lang="en-US" sz="1000" dirty="0"/>
              <a:t> </a:t>
            </a:r>
            <a:r>
              <a:rPr lang="en-US" sz="1000" dirty="0" err="1"/>
              <a:t>zahrabaného</a:t>
            </a:r>
            <a:r>
              <a:rPr lang="en-US" sz="1000" dirty="0"/>
              <a:t> </a:t>
            </a:r>
            <a:r>
              <a:rPr lang="en-US" sz="1000" dirty="0" err="1"/>
              <a:t>kojence</a:t>
            </a:r>
            <a:r>
              <a:rPr lang="en-US" sz="1000" dirty="0"/>
              <a:t>. </a:t>
            </a:r>
            <a:r>
              <a:rPr lang="en-US" sz="1000" dirty="0" err="1"/>
              <a:t>Policie</a:t>
            </a:r>
            <a:r>
              <a:rPr lang="en-US" sz="1000" dirty="0"/>
              <a:t> </a:t>
            </a:r>
            <a:r>
              <a:rPr lang="en-US" sz="1000" dirty="0" err="1"/>
              <a:t>záhy</a:t>
            </a:r>
            <a:r>
              <a:rPr lang="en-US" sz="1000" dirty="0"/>
              <a:t> </a:t>
            </a:r>
            <a:r>
              <a:rPr lang="en-US" sz="1000" dirty="0" err="1"/>
              <a:t>najde</a:t>
            </a:r>
            <a:r>
              <a:rPr lang="en-US" sz="1000" dirty="0"/>
              <a:t> </a:t>
            </a:r>
            <a:r>
              <a:rPr lang="en-US" sz="1000" dirty="0" err="1"/>
              <a:t>černošku</a:t>
            </a:r>
            <a:r>
              <a:rPr lang="en-US" sz="1000" dirty="0"/>
              <a:t>, </a:t>
            </a:r>
            <a:r>
              <a:rPr lang="en-US" sz="1000" dirty="0" err="1"/>
              <a:t>které</a:t>
            </a:r>
            <a:r>
              <a:rPr lang="en-US" sz="1000" dirty="0"/>
              <a:t> </a:t>
            </a:r>
            <a:r>
              <a:rPr lang="en-US" sz="1000" dirty="0" err="1"/>
              <a:t>dítě</a:t>
            </a:r>
            <a:r>
              <a:rPr lang="en-US" sz="1000" dirty="0"/>
              <a:t> </a:t>
            </a:r>
            <a:r>
              <a:rPr lang="en-US" sz="1000" dirty="0" err="1"/>
              <a:t>patří</a:t>
            </a:r>
            <a:r>
              <a:rPr lang="en-US" sz="1000" dirty="0"/>
              <a:t>, </a:t>
            </a:r>
            <a:r>
              <a:rPr lang="en-US" sz="1000" dirty="0" err="1"/>
              <a:t>má</a:t>
            </a:r>
            <a:r>
              <a:rPr lang="en-US" sz="1000" dirty="0"/>
              <a:t> </a:t>
            </a:r>
            <a:r>
              <a:rPr lang="en-US" sz="1000" dirty="0" err="1"/>
              <a:t>být</a:t>
            </a:r>
            <a:r>
              <a:rPr lang="en-US" sz="1000" dirty="0"/>
              <a:t> </a:t>
            </a:r>
            <a:r>
              <a:rPr lang="en-US" sz="1000" dirty="0" err="1"/>
              <a:t>popravena</a:t>
            </a:r>
            <a:r>
              <a:rPr lang="en-US" sz="1000" dirty="0"/>
              <a:t>, ale </a:t>
            </a:r>
            <a:r>
              <a:rPr lang="en-US" sz="1000" dirty="0" err="1"/>
              <a:t>Matka</a:t>
            </a:r>
            <a:r>
              <a:rPr lang="en-US" sz="1000" dirty="0"/>
              <a:t> ji </a:t>
            </a:r>
            <a:r>
              <a:rPr lang="en-US" sz="1000" dirty="0" err="1"/>
              <a:t>nechá</a:t>
            </a:r>
            <a:r>
              <a:rPr lang="en-US" sz="1000" dirty="0"/>
              <a:t> </a:t>
            </a:r>
            <a:r>
              <a:rPr lang="en-US" sz="1000" dirty="0" err="1"/>
              <a:t>bydlet</a:t>
            </a:r>
            <a:r>
              <a:rPr lang="en-US" sz="1000" dirty="0"/>
              <a:t> </a:t>
            </a:r>
            <a:r>
              <a:rPr lang="en-US" sz="1000" dirty="0" err="1"/>
              <a:t>i</a:t>
            </a:r>
            <a:r>
              <a:rPr lang="en-US" sz="1000" dirty="0"/>
              <a:t> s </a:t>
            </a:r>
            <a:r>
              <a:rPr lang="en-US" sz="1000" dirty="0" err="1"/>
              <a:t>dítětem</a:t>
            </a:r>
            <a:r>
              <a:rPr lang="en-US" sz="1000" dirty="0"/>
              <a:t> v </a:t>
            </a:r>
            <a:r>
              <a:rPr lang="en-US" sz="1000" dirty="0" err="1"/>
              <a:t>podkroví</a:t>
            </a:r>
            <a:r>
              <a:rPr lang="en-US" sz="1000" dirty="0"/>
              <a:t>. </a:t>
            </a:r>
            <a:r>
              <a:rPr lang="en-US" sz="1000" dirty="0" err="1"/>
              <a:t>Otec</a:t>
            </a:r>
            <a:r>
              <a:rPr lang="en-US" sz="1000" dirty="0"/>
              <a:t> se </a:t>
            </a:r>
            <a:r>
              <a:rPr lang="en-US" sz="1000" dirty="0" err="1"/>
              <a:t>navátí</a:t>
            </a:r>
            <a:r>
              <a:rPr lang="en-US" sz="1000" dirty="0"/>
              <a:t> z </a:t>
            </a:r>
            <a:r>
              <a:rPr lang="en-US" sz="1000" dirty="0" err="1"/>
              <a:t>expedice</a:t>
            </a:r>
            <a:r>
              <a:rPr lang="en-US" sz="1000" dirty="0"/>
              <a:t>, </a:t>
            </a:r>
            <a:r>
              <a:rPr lang="en-US" sz="1000" dirty="0" err="1"/>
              <a:t>tak</a:t>
            </a:r>
            <a:r>
              <a:rPr lang="en-US" sz="1000" dirty="0"/>
              <a:t> se </a:t>
            </a:r>
            <a:r>
              <a:rPr lang="en-US" sz="1000" dirty="0" err="1"/>
              <a:t>proti</a:t>
            </a:r>
            <a:r>
              <a:rPr lang="en-US" sz="1000" dirty="0"/>
              <a:t> </a:t>
            </a:r>
            <a:r>
              <a:rPr lang="en-US" sz="1000" dirty="0" err="1"/>
              <a:t>Matčinu</a:t>
            </a:r>
            <a:r>
              <a:rPr lang="en-US" sz="1000" dirty="0"/>
              <a:t> </a:t>
            </a:r>
            <a:r>
              <a:rPr lang="en-US" sz="1000" dirty="0" err="1"/>
              <a:t>rozhodnutí</a:t>
            </a:r>
            <a:r>
              <a:rPr lang="en-US" sz="1000" dirty="0"/>
              <a:t> </a:t>
            </a:r>
            <a:r>
              <a:rPr lang="en-US" sz="1000" dirty="0" err="1"/>
              <a:t>nepostavil</a:t>
            </a:r>
            <a:r>
              <a:rPr lang="en-US" sz="1000" dirty="0"/>
              <a:t>, </a:t>
            </a:r>
            <a:r>
              <a:rPr lang="en-US" sz="1000" dirty="0" err="1"/>
              <a:t>zjistil</a:t>
            </a:r>
            <a:r>
              <a:rPr lang="en-US" sz="1000" dirty="0"/>
              <a:t>, </a:t>
            </a:r>
            <a:r>
              <a:rPr lang="en-US" sz="1000" dirty="0" err="1"/>
              <a:t>že</a:t>
            </a:r>
            <a:r>
              <a:rPr lang="en-US" sz="1000" dirty="0"/>
              <a:t> </a:t>
            </a:r>
            <a:r>
              <a:rPr lang="en-US" sz="1000" dirty="0" err="1"/>
              <a:t>jeho</a:t>
            </a:r>
            <a:r>
              <a:rPr lang="en-US" sz="1000" dirty="0"/>
              <a:t> </a:t>
            </a:r>
            <a:r>
              <a:rPr lang="en-US" sz="1000" dirty="0" err="1"/>
              <a:t>žena</a:t>
            </a:r>
            <a:r>
              <a:rPr lang="en-US" sz="1000" dirty="0"/>
              <a:t> je </a:t>
            </a:r>
            <a:r>
              <a:rPr lang="en-US" sz="1000" dirty="0" err="1"/>
              <a:t>samostatná</a:t>
            </a:r>
            <a:r>
              <a:rPr lang="en-US" sz="1000" dirty="0"/>
              <a:t>, a </a:t>
            </a:r>
            <a:r>
              <a:rPr lang="en-US" sz="1000" dirty="0" err="1"/>
              <a:t>podařilo</a:t>
            </a:r>
            <a:r>
              <a:rPr lang="en-US" sz="1000" dirty="0"/>
              <a:t> se </a:t>
            </a:r>
            <a:r>
              <a:rPr lang="en-US" sz="1000" dirty="0" err="1"/>
              <a:t>jí</a:t>
            </a:r>
            <a:r>
              <a:rPr lang="en-US" sz="1000" dirty="0"/>
              <a:t> </a:t>
            </a:r>
            <a:r>
              <a:rPr lang="en-US" sz="1000" dirty="0" err="1"/>
              <a:t>sjednat</a:t>
            </a:r>
            <a:r>
              <a:rPr lang="en-US" sz="1000" dirty="0"/>
              <a:t> </a:t>
            </a:r>
            <a:r>
              <a:rPr lang="en-US" sz="1000" dirty="0" err="1"/>
              <a:t>několik</a:t>
            </a:r>
            <a:r>
              <a:rPr lang="en-US" sz="1000" dirty="0"/>
              <a:t> </a:t>
            </a:r>
            <a:r>
              <a:rPr lang="en-US" sz="1000" dirty="0" err="1"/>
              <a:t>zakázek</a:t>
            </a:r>
            <a:r>
              <a:rPr lang="en-US" sz="1000" dirty="0"/>
              <a:t>. </a:t>
            </a:r>
            <a:r>
              <a:rPr lang="en-US" sz="1000" dirty="0" err="1"/>
              <a:t>Jednoho</a:t>
            </a:r>
            <a:r>
              <a:rPr lang="en-US" sz="1000" dirty="0"/>
              <a:t> </a:t>
            </a:r>
            <a:r>
              <a:rPr lang="en-US" sz="1000" dirty="0" err="1"/>
              <a:t>dne</a:t>
            </a:r>
            <a:r>
              <a:rPr lang="en-US" sz="1000" dirty="0"/>
              <a:t> </a:t>
            </a:r>
            <a:r>
              <a:rPr lang="en-US" sz="1000" dirty="0" err="1"/>
              <a:t>přijel</a:t>
            </a:r>
            <a:r>
              <a:rPr lang="en-US" sz="1000" dirty="0"/>
              <a:t> k </a:t>
            </a:r>
            <a:r>
              <a:rPr lang="en-US" sz="1000" dirty="0" err="1"/>
              <a:t>domu</a:t>
            </a:r>
            <a:r>
              <a:rPr lang="en-US" sz="1000" dirty="0"/>
              <a:t> </a:t>
            </a:r>
            <a:r>
              <a:rPr lang="en-US" sz="1000" dirty="0" err="1"/>
              <a:t>černošský</a:t>
            </a:r>
            <a:r>
              <a:rPr lang="en-US" sz="1000" dirty="0"/>
              <a:t> </a:t>
            </a:r>
            <a:r>
              <a:rPr lang="en-US" sz="1000" dirty="0" err="1"/>
              <a:t>klavírista</a:t>
            </a:r>
            <a:r>
              <a:rPr lang="en-US" sz="1000" dirty="0"/>
              <a:t> </a:t>
            </a:r>
            <a:r>
              <a:rPr lang="en-US" sz="1000" dirty="0" err="1"/>
              <a:t>Coalhause</a:t>
            </a:r>
            <a:r>
              <a:rPr lang="en-US" sz="1000" dirty="0"/>
              <a:t> Walker a </a:t>
            </a:r>
            <a:r>
              <a:rPr lang="en-US" sz="1000" dirty="0" err="1"/>
              <a:t>sháněl</a:t>
            </a:r>
            <a:r>
              <a:rPr lang="en-US" sz="1000" dirty="0"/>
              <a:t> Sarah, </a:t>
            </a:r>
            <a:r>
              <a:rPr lang="en-US" sz="1000" dirty="0" err="1"/>
              <a:t>černošku</a:t>
            </a:r>
            <a:r>
              <a:rPr lang="en-US" sz="1000" dirty="0"/>
              <a:t> s </a:t>
            </a:r>
            <a:r>
              <a:rPr lang="en-US" sz="1000" dirty="0" err="1"/>
              <a:t>dítětem</a:t>
            </a:r>
            <a:r>
              <a:rPr lang="en-US" sz="1000" dirty="0"/>
              <a:t>, </a:t>
            </a:r>
            <a:r>
              <a:rPr lang="en-US" sz="1000" dirty="0" err="1"/>
              <a:t>která</a:t>
            </a:r>
            <a:r>
              <a:rPr lang="en-US" sz="1000" dirty="0"/>
              <a:t> </a:t>
            </a:r>
            <a:r>
              <a:rPr lang="en-US" sz="1000" dirty="0" err="1"/>
              <a:t>žila</a:t>
            </a:r>
            <a:r>
              <a:rPr lang="en-US" sz="1000" dirty="0"/>
              <a:t> v </a:t>
            </a:r>
            <a:r>
              <a:rPr lang="en-US" sz="1000" dirty="0" err="1"/>
              <a:t>podkroví</a:t>
            </a:r>
            <a:r>
              <a:rPr lang="en-US" sz="1000" dirty="0"/>
              <a:t>. Ta se s </a:t>
            </a:r>
            <a:r>
              <a:rPr lang="en-US" sz="1000" dirty="0" err="1"/>
              <a:t>ním</a:t>
            </a:r>
            <a:r>
              <a:rPr lang="en-US" sz="1000" dirty="0"/>
              <a:t> </a:t>
            </a:r>
            <a:r>
              <a:rPr lang="en-US" sz="1000" dirty="0" err="1"/>
              <a:t>odmítla</a:t>
            </a:r>
            <a:r>
              <a:rPr lang="en-US" sz="1000" dirty="0"/>
              <a:t> </a:t>
            </a:r>
            <a:r>
              <a:rPr lang="en-US" sz="1000" dirty="0" err="1"/>
              <a:t>setkat</a:t>
            </a:r>
            <a:r>
              <a:rPr lang="en-US" sz="1000" dirty="0"/>
              <a:t>, ale Walker je </a:t>
            </a:r>
            <a:r>
              <a:rPr lang="en-US" sz="1000" dirty="0" err="1"/>
              <a:t>navštěvoval</a:t>
            </a:r>
            <a:r>
              <a:rPr lang="en-US" sz="1000" dirty="0"/>
              <a:t> </a:t>
            </a:r>
            <a:r>
              <a:rPr lang="en-US" sz="1000" dirty="0" err="1"/>
              <a:t>každou</a:t>
            </a:r>
            <a:r>
              <a:rPr lang="en-US" sz="1000" dirty="0"/>
              <a:t> </a:t>
            </a:r>
            <a:r>
              <a:rPr lang="en-US" sz="1000" dirty="0" err="1"/>
              <a:t>neděli</a:t>
            </a:r>
            <a:r>
              <a:rPr lang="en-US" sz="1000" dirty="0"/>
              <a:t>, </a:t>
            </a:r>
            <a:r>
              <a:rPr lang="en-US" sz="1000" dirty="0" err="1"/>
              <a:t>až</a:t>
            </a:r>
            <a:r>
              <a:rPr lang="en-US" sz="1000" dirty="0"/>
              <a:t> se s </a:t>
            </a:r>
            <a:r>
              <a:rPr lang="en-US" sz="1000" dirty="0" err="1"/>
              <a:t>ním</a:t>
            </a:r>
            <a:r>
              <a:rPr lang="en-US" sz="1000" dirty="0"/>
              <a:t> Sarah </a:t>
            </a:r>
            <a:r>
              <a:rPr lang="en-US" sz="1000" dirty="0" err="1"/>
              <a:t>setkala</a:t>
            </a:r>
            <a:r>
              <a:rPr lang="en-US" sz="1000" dirty="0"/>
              <a:t>. Walker </a:t>
            </a:r>
            <a:r>
              <a:rPr lang="en-US" sz="1000" dirty="0" err="1"/>
              <a:t>byl</a:t>
            </a:r>
            <a:r>
              <a:rPr lang="en-US" sz="1000" dirty="0"/>
              <a:t> </a:t>
            </a:r>
            <a:r>
              <a:rPr lang="en-US" sz="1000" dirty="0" err="1"/>
              <a:t>hrdý</a:t>
            </a:r>
            <a:r>
              <a:rPr lang="en-US" sz="1000" dirty="0"/>
              <a:t>, a </a:t>
            </a:r>
            <a:r>
              <a:rPr lang="en-US" sz="1000" dirty="0" err="1"/>
              <a:t>na</a:t>
            </a:r>
            <a:r>
              <a:rPr lang="en-US" sz="1000" dirty="0"/>
              <a:t> </a:t>
            </a:r>
            <a:r>
              <a:rPr lang="en-US" sz="1000" dirty="0" err="1"/>
              <a:t>černocha</a:t>
            </a:r>
            <a:r>
              <a:rPr lang="en-US" sz="1000" dirty="0"/>
              <a:t> </a:t>
            </a:r>
            <a:r>
              <a:rPr lang="en-US" sz="1000" dirty="0" err="1"/>
              <a:t>relativně</a:t>
            </a:r>
            <a:r>
              <a:rPr lang="en-US" sz="1000" dirty="0"/>
              <a:t> </a:t>
            </a:r>
            <a:r>
              <a:rPr lang="en-US" sz="1000" dirty="0" err="1"/>
              <a:t>bohatý</a:t>
            </a:r>
            <a:r>
              <a:rPr lang="en-US" sz="1000" dirty="0"/>
              <a:t>, </a:t>
            </a:r>
            <a:r>
              <a:rPr lang="en-US" sz="1000" dirty="0" err="1"/>
              <a:t>koupil</a:t>
            </a:r>
            <a:r>
              <a:rPr lang="en-US" sz="1000" dirty="0"/>
              <a:t> </a:t>
            </a:r>
            <a:r>
              <a:rPr lang="en-US" sz="1000" dirty="0" err="1"/>
              <a:t>si</a:t>
            </a:r>
            <a:r>
              <a:rPr lang="en-US" sz="1000" dirty="0"/>
              <a:t> auto. </a:t>
            </a:r>
            <a:r>
              <a:rPr lang="en-US" sz="1000" dirty="0" err="1"/>
              <a:t>Často</a:t>
            </a:r>
            <a:r>
              <a:rPr lang="en-US" sz="1000" dirty="0"/>
              <a:t> </a:t>
            </a:r>
            <a:r>
              <a:rPr lang="en-US" sz="1000" dirty="0" err="1"/>
              <a:t>narážel</a:t>
            </a:r>
            <a:r>
              <a:rPr lang="en-US" sz="1000" dirty="0"/>
              <a:t> </a:t>
            </a:r>
            <a:r>
              <a:rPr lang="en-US" sz="1000" dirty="0" err="1"/>
              <a:t>na</a:t>
            </a:r>
            <a:r>
              <a:rPr lang="en-US" sz="1000" dirty="0"/>
              <a:t> </a:t>
            </a:r>
            <a:r>
              <a:rPr lang="en-US" sz="1000" dirty="0" err="1"/>
              <a:t>předsudky</a:t>
            </a:r>
            <a:r>
              <a:rPr lang="en-US" sz="1000" dirty="0"/>
              <a:t> </a:t>
            </a:r>
            <a:r>
              <a:rPr lang="en-US" sz="1000" dirty="0" err="1"/>
              <a:t>bílých</a:t>
            </a:r>
            <a:r>
              <a:rPr lang="en-US" sz="1000" dirty="0"/>
              <a:t>. </a:t>
            </a:r>
            <a:r>
              <a:rPr lang="en-US" sz="1000" dirty="0" err="1"/>
              <a:t>Jednou</a:t>
            </a:r>
            <a:r>
              <a:rPr lang="en-US" sz="1000" dirty="0"/>
              <a:t> </a:t>
            </a:r>
            <a:r>
              <a:rPr lang="en-US" sz="1000" dirty="0" err="1"/>
              <a:t>jel</a:t>
            </a:r>
            <a:r>
              <a:rPr lang="en-US" sz="1000" dirty="0"/>
              <a:t> </a:t>
            </a:r>
            <a:r>
              <a:rPr lang="en-US" sz="1000" dirty="0" err="1"/>
              <a:t>autem</a:t>
            </a:r>
            <a:r>
              <a:rPr lang="en-US" sz="1000" dirty="0"/>
              <a:t> a </a:t>
            </a:r>
            <a:r>
              <a:rPr lang="en-US" sz="1000" dirty="0" err="1"/>
              <a:t>cestu</a:t>
            </a:r>
            <a:r>
              <a:rPr lang="en-US" sz="1000" dirty="0"/>
              <a:t> mu </a:t>
            </a:r>
            <a:r>
              <a:rPr lang="en-US" sz="1000" dirty="0" err="1"/>
              <a:t>zatarasili</a:t>
            </a:r>
            <a:r>
              <a:rPr lang="en-US" sz="1000" dirty="0"/>
              <a:t> </a:t>
            </a:r>
            <a:r>
              <a:rPr lang="en-US" sz="1000" dirty="0" err="1"/>
              <a:t>dobrovolní</a:t>
            </a:r>
            <a:r>
              <a:rPr lang="en-US" sz="1000" dirty="0"/>
              <a:t> </a:t>
            </a:r>
            <a:r>
              <a:rPr lang="en-US" sz="1000" dirty="0" err="1"/>
              <a:t>hasiči</a:t>
            </a:r>
            <a:r>
              <a:rPr lang="en-US" sz="1000" dirty="0"/>
              <a:t> a </a:t>
            </a:r>
            <a:r>
              <a:rPr lang="en-US" sz="1000" dirty="0" err="1"/>
              <a:t>chtěli</a:t>
            </a:r>
            <a:r>
              <a:rPr lang="en-US" sz="1000" dirty="0"/>
              <a:t> </a:t>
            </a:r>
            <a:r>
              <a:rPr lang="en-US" sz="1000" dirty="0" err="1"/>
              <a:t>zaplatit</a:t>
            </a:r>
            <a:r>
              <a:rPr lang="en-US" sz="1000" dirty="0"/>
              <a:t> „</a:t>
            </a:r>
            <a:r>
              <a:rPr lang="en-US" sz="1000" dirty="0" err="1"/>
              <a:t>mýtné</a:t>
            </a:r>
            <a:r>
              <a:rPr lang="en-US" sz="1000" dirty="0"/>
              <a:t>“. Walker </a:t>
            </a:r>
            <a:r>
              <a:rPr lang="en-US" sz="1000" dirty="0" err="1"/>
              <a:t>odmítl</a:t>
            </a:r>
            <a:r>
              <a:rPr lang="en-US" sz="1000" dirty="0"/>
              <a:t> </a:t>
            </a:r>
            <a:r>
              <a:rPr lang="en-US" sz="1000" dirty="0" err="1"/>
              <a:t>platit</a:t>
            </a:r>
            <a:r>
              <a:rPr lang="en-US" sz="1000" dirty="0"/>
              <a:t> </a:t>
            </a:r>
            <a:r>
              <a:rPr lang="en-US" sz="1000" dirty="0" err="1"/>
              <a:t>nezákonné</a:t>
            </a:r>
            <a:r>
              <a:rPr lang="en-US" sz="1000" dirty="0"/>
              <a:t> </a:t>
            </a:r>
            <a:r>
              <a:rPr lang="en-US" sz="1000" dirty="0" err="1"/>
              <a:t>mýtné</a:t>
            </a:r>
            <a:r>
              <a:rPr lang="en-US" sz="1000" dirty="0"/>
              <a:t>, </a:t>
            </a:r>
            <a:r>
              <a:rPr lang="en-US" sz="1000" dirty="0" err="1"/>
              <a:t>šel</a:t>
            </a:r>
            <a:r>
              <a:rPr lang="en-US" sz="1000" dirty="0"/>
              <a:t> </a:t>
            </a:r>
            <a:r>
              <a:rPr lang="en-US" sz="1000" dirty="0" err="1"/>
              <a:t>tedy</a:t>
            </a:r>
            <a:r>
              <a:rPr lang="en-US" sz="1000" dirty="0"/>
              <a:t> pro </a:t>
            </a:r>
            <a:r>
              <a:rPr lang="en-US" sz="1000" dirty="0" err="1"/>
              <a:t>strážníka</a:t>
            </a:r>
            <a:r>
              <a:rPr lang="en-US" sz="1000" dirty="0"/>
              <a:t>. </a:t>
            </a:r>
            <a:r>
              <a:rPr lang="en-US" sz="1000" dirty="0" err="1"/>
              <a:t>Když</a:t>
            </a:r>
            <a:r>
              <a:rPr lang="en-US" sz="1000" dirty="0"/>
              <a:t> se s </a:t>
            </a:r>
            <a:r>
              <a:rPr lang="en-US" sz="1000" dirty="0" err="1"/>
              <a:t>ním</a:t>
            </a:r>
            <a:r>
              <a:rPr lang="en-US" sz="1000" dirty="0"/>
              <a:t> </a:t>
            </a:r>
            <a:r>
              <a:rPr lang="en-US" sz="1000" dirty="0" err="1"/>
              <a:t>vrátil</a:t>
            </a:r>
            <a:r>
              <a:rPr lang="en-US" sz="1000" dirty="0"/>
              <a:t>, v </a:t>
            </a:r>
            <a:r>
              <a:rPr lang="en-US" sz="1000" dirty="0" err="1"/>
              <a:t>autě</a:t>
            </a:r>
            <a:r>
              <a:rPr lang="en-US" sz="1000" dirty="0"/>
              <a:t> </a:t>
            </a:r>
            <a:r>
              <a:rPr lang="en-US" sz="1000" dirty="0" err="1"/>
              <a:t>na</a:t>
            </a:r>
            <a:r>
              <a:rPr lang="en-US" sz="1000" dirty="0"/>
              <a:t> </a:t>
            </a:r>
            <a:r>
              <a:rPr lang="en-US" sz="1000" dirty="0" err="1"/>
              <a:t>sedadle</a:t>
            </a:r>
            <a:r>
              <a:rPr lang="en-US" sz="1000" dirty="0"/>
              <a:t> </a:t>
            </a:r>
            <a:r>
              <a:rPr lang="en-US" sz="1000" dirty="0" err="1"/>
              <a:t>byl</a:t>
            </a:r>
            <a:r>
              <a:rPr lang="en-US" sz="1000" dirty="0"/>
              <a:t> </a:t>
            </a:r>
            <a:r>
              <a:rPr lang="en-US" sz="1000" dirty="0" err="1"/>
              <a:t>výkal</a:t>
            </a:r>
            <a:r>
              <a:rPr lang="en-US" sz="1000" dirty="0"/>
              <a:t>. Walker </a:t>
            </a:r>
            <a:r>
              <a:rPr lang="en-US" sz="1000" dirty="0" err="1"/>
              <a:t>požadoval</a:t>
            </a:r>
            <a:r>
              <a:rPr lang="en-US" sz="1000" dirty="0"/>
              <a:t> </a:t>
            </a:r>
            <a:r>
              <a:rPr lang="en-US" sz="1000" dirty="0" err="1"/>
              <a:t>nápravu</a:t>
            </a:r>
            <a:r>
              <a:rPr lang="en-US" sz="1000" dirty="0"/>
              <a:t>, ale </a:t>
            </a:r>
            <a:r>
              <a:rPr lang="en-US" sz="1000" dirty="0" err="1"/>
              <a:t>strážník</a:t>
            </a:r>
            <a:r>
              <a:rPr lang="en-US" sz="1000" dirty="0"/>
              <a:t> ho </a:t>
            </a:r>
            <a:r>
              <a:rPr lang="en-US" sz="1000" dirty="0" err="1"/>
              <a:t>nepodpořil</a:t>
            </a:r>
            <a:r>
              <a:rPr lang="en-US" sz="1000" dirty="0"/>
              <a:t>. </a:t>
            </a:r>
            <a:r>
              <a:rPr lang="en-US" sz="1000" dirty="0" err="1"/>
              <a:t>Walkerova</a:t>
            </a:r>
            <a:r>
              <a:rPr lang="en-US" sz="1000" dirty="0"/>
              <a:t> </a:t>
            </a:r>
            <a:r>
              <a:rPr lang="en-US" sz="1000" dirty="0" err="1"/>
              <a:t>hrdost</a:t>
            </a:r>
            <a:r>
              <a:rPr lang="en-US" sz="1000" dirty="0"/>
              <a:t> </a:t>
            </a:r>
            <a:r>
              <a:rPr lang="en-US" sz="1000" dirty="0" err="1"/>
              <a:t>byla</a:t>
            </a:r>
            <a:r>
              <a:rPr lang="en-US" sz="1000" dirty="0"/>
              <a:t> </a:t>
            </a:r>
            <a:r>
              <a:rPr lang="en-US" sz="1000" dirty="0" err="1"/>
              <a:t>uražena</a:t>
            </a:r>
            <a:r>
              <a:rPr lang="en-US" sz="1000" dirty="0"/>
              <a:t>, a </a:t>
            </a:r>
            <a:r>
              <a:rPr lang="en-US" sz="1000" dirty="0" err="1"/>
              <a:t>tak</a:t>
            </a:r>
            <a:r>
              <a:rPr lang="en-US" sz="1000" dirty="0"/>
              <a:t> se </a:t>
            </a:r>
            <a:r>
              <a:rPr lang="en-US" sz="1000" dirty="0" err="1"/>
              <a:t>dožadoval</a:t>
            </a:r>
            <a:r>
              <a:rPr lang="en-US" sz="1000" dirty="0"/>
              <a:t> </a:t>
            </a:r>
            <a:r>
              <a:rPr lang="en-US" sz="1000" dirty="0" err="1"/>
              <a:t>nápravy</a:t>
            </a:r>
            <a:r>
              <a:rPr lang="en-US" sz="1000" dirty="0"/>
              <a:t> </a:t>
            </a:r>
            <a:r>
              <a:rPr lang="en-US" sz="1000" dirty="0" err="1"/>
              <a:t>na</a:t>
            </a:r>
            <a:r>
              <a:rPr lang="en-US" sz="1000" dirty="0"/>
              <a:t> </a:t>
            </a:r>
            <a:r>
              <a:rPr lang="en-US" sz="1000" dirty="0" err="1"/>
              <a:t>úřadech</a:t>
            </a:r>
            <a:r>
              <a:rPr lang="en-US" sz="1000" dirty="0"/>
              <a:t>, ale </a:t>
            </a:r>
            <a:r>
              <a:rPr lang="en-US" sz="1000" dirty="0" err="1"/>
              <a:t>neúspěšně</a:t>
            </a:r>
            <a:r>
              <a:rPr lang="en-US" sz="1000" dirty="0"/>
              <a:t>. </a:t>
            </a:r>
            <a:r>
              <a:rPr lang="en-US" sz="1000" dirty="0" err="1"/>
              <a:t>Prohlásil</a:t>
            </a:r>
            <a:r>
              <a:rPr lang="en-US" sz="1000" dirty="0"/>
              <a:t>, </a:t>
            </a:r>
            <a:r>
              <a:rPr lang="en-US" sz="1000" dirty="0" err="1"/>
              <a:t>že</a:t>
            </a:r>
            <a:r>
              <a:rPr lang="en-US" sz="1000" dirty="0"/>
              <a:t> Sarah </a:t>
            </a:r>
            <a:r>
              <a:rPr lang="en-US" sz="1000" dirty="0" err="1"/>
              <a:t>si</a:t>
            </a:r>
            <a:r>
              <a:rPr lang="en-US" sz="1000" dirty="0"/>
              <a:t> </a:t>
            </a:r>
            <a:r>
              <a:rPr lang="en-US" sz="1000" dirty="0" err="1"/>
              <a:t>vezme</a:t>
            </a:r>
            <a:r>
              <a:rPr lang="en-US" sz="1000" dirty="0"/>
              <a:t> </a:t>
            </a:r>
            <a:r>
              <a:rPr lang="en-US" sz="1000" dirty="0" err="1"/>
              <a:t>teprve</a:t>
            </a:r>
            <a:r>
              <a:rPr lang="en-US" sz="1000" dirty="0"/>
              <a:t>, </a:t>
            </a:r>
            <a:r>
              <a:rPr lang="en-US" sz="1000" dirty="0" err="1"/>
              <a:t>až</a:t>
            </a:r>
            <a:r>
              <a:rPr lang="en-US" sz="1000" dirty="0"/>
              <a:t> se </a:t>
            </a:r>
            <a:r>
              <a:rPr lang="en-US" sz="1000" dirty="0" err="1"/>
              <a:t>tento</a:t>
            </a:r>
            <a:r>
              <a:rPr lang="en-US" sz="1000" dirty="0"/>
              <a:t> </a:t>
            </a:r>
            <a:r>
              <a:rPr lang="en-US" sz="1000" dirty="0" err="1"/>
              <a:t>problém</a:t>
            </a:r>
            <a:r>
              <a:rPr lang="en-US" sz="1000" dirty="0"/>
              <a:t> </a:t>
            </a:r>
            <a:r>
              <a:rPr lang="en-US" sz="1000" dirty="0" err="1"/>
              <a:t>vyřeší</a:t>
            </a:r>
            <a:r>
              <a:rPr lang="en-US" sz="1000" dirty="0"/>
              <a:t>, Sarah z </a:t>
            </a:r>
            <a:r>
              <a:rPr lang="en-US" sz="1000" dirty="0" err="1"/>
              <a:t>toho</a:t>
            </a:r>
            <a:r>
              <a:rPr lang="en-US" sz="1000" dirty="0"/>
              <a:t> </a:t>
            </a:r>
            <a:r>
              <a:rPr lang="en-US" sz="1000" dirty="0" err="1"/>
              <a:t>byla</a:t>
            </a:r>
            <a:r>
              <a:rPr lang="en-US" sz="1000" dirty="0"/>
              <a:t> </a:t>
            </a:r>
            <a:r>
              <a:rPr lang="en-US" sz="1000" dirty="0" err="1"/>
              <a:t>nešťastná</a:t>
            </a:r>
            <a:r>
              <a:rPr lang="en-US" sz="1000" dirty="0"/>
              <a:t>. Proto se Sarah </a:t>
            </a:r>
            <a:r>
              <a:rPr lang="en-US" sz="1000" dirty="0" err="1"/>
              <a:t>rozhodla</a:t>
            </a:r>
            <a:r>
              <a:rPr lang="en-US" sz="1000" dirty="0"/>
              <a:t> </a:t>
            </a:r>
            <a:r>
              <a:rPr lang="en-US" sz="1000" dirty="0" err="1"/>
              <a:t>přimluvit</a:t>
            </a:r>
            <a:r>
              <a:rPr lang="en-US" sz="1000" dirty="0"/>
              <a:t> se za </a:t>
            </a:r>
            <a:r>
              <a:rPr lang="en-US" sz="1000" dirty="0" err="1"/>
              <a:t>Wakera</a:t>
            </a:r>
            <a:r>
              <a:rPr lang="en-US" sz="1000" dirty="0"/>
              <a:t> u </a:t>
            </a:r>
            <a:r>
              <a:rPr lang="en-US" sz="1000" dirty="0" err="1"/>
              <a:t>viceprezidenta</a:t>
            </a:r>
            <a:r>
              <a:rPr lang="en-US" sz="1000" dirty="0"/>
              <a:t> </a:t>
            </a:r>
            <a:r>
              <a:rPr lang="en-US" sz="1000" dirty="0" err="1"/>
              <a:t>Jamese</a:t>
            </a:r>
            <a:r>
              <a:rPr lang="en-US" sz="1000" dirty="0"/>
              <a:t> </a:t>
            </a:r>
            <a:r>
              <a:rPr lang="en-US" sz="1000" dirty="0" err="1"/>
              <a:t>Shermana</a:t>
            </a:r>
            <a:r>
              <a:rPr lang="en-US" sz="1000" dirty="0"/>
              <a:t>. </a:t>
            </a:r>
            <a:r>
              <a:rPr lang="en-US" sz="1000" dirty="0" err="1"/>
              <a:t>Přes</a:t>
            </a:r>
            <a:r>
              <a:rPr lang="en-US" sz="1000" dirty="0"/>
              <a:t> </a:t>
            </a:r>
            <a:r>
              <a:rPr lang="en-US" sz="1000" dirty="0" err="1"/>
              <a:t>dav</a:t>
            </a:r>
            <a:r>
              <a:rPr lang="en-US" sz="1000" dirty="0"/>
              <a:t> </a:t>
            </a:r>
            <a:r>
              <a:rPr lang="en-US" sz="1000" dirty="0" err="1"/>
              <a:t>lidí</a:t>
            </a:r>
            <a:r>
              <a:rPr lang="en-US" sz="1000" dirty="0"/>
              <a:t>, se ji to ale </a:t>
            </a:r>
            <a:r>
              <a:rPr lang="en-US" sz="1000" dirty="0" err="1"/>
              <a:t>nepodaří</a:t>
            </a:r>
            <a:r>
              <a:rPr lang="en-US" sz="1000" dirty="0"/>
              <a:t> a je </a:t>
            </a:r>
            <a:r>
              <a:rPr lang="en-US" sz="1000" dirty="0" err="1"/>
              <a:t>udeřena</a:t>
            </a:r>
            <a:r>
              <a:rPr lang="en-US" sz="1000" dirty="0"/>
              <a:t> </a:t>
            </a:r>
            <a:r>
              <a:rPr lang="en-US" sz="1000" dirty="0" err="1"/>
              <a:t>ochrankou</a:t>
            </a:r>
            <a:r>
              <a:rPr lang="en-US" sz="1000" dirty="0"/>
              <a:t> </a:t>
            </a:r>
            <a:r>
              <a:rPr lang="en-US" sz="1000" dirty="0" err="1"/>
              <a:t>viceprezidenta</a:t>
            </a:r>
            <a:r>
              <a:rPr lang="en-US" sz="1000" dirty="0"/>
              <a:t> a </a:t>
            </a:r>
            <a:r>
              <a:rPr lang="en-US" sz="1000" dirty="0" err="1"/>
              <a:t>následně</a:t>
            </a:r>
            <a:r>
              <a:rPr lang="en-US" sz="1000" dirty="0"/>
              <a:t> </a:t>
            </a:r>
            <a:r>
              <a:rPr lang="en-US" sz="1000" dirty="0" err="1"/>
              <a:t>zatčena</a:t>
            </a:r>
            <a:r>
              <a:rPr lang="en-US" sz="1000" dirty="0"/>
              <a:t>. Rodina se ji </a:t>
            </a:r>
            <a:r>
              <a:rPr lang="en-US" sz="1000" dirty="0" err="1"/>
              <a:t>snaží</a:t>
            </a:r>
            <a:r>
              <a:rPr lang="en-US" sz="1000" dirty="0"/>
              <a:t> </a:t>
            </a:r>
            <a:r>
              <a:rPr lang="en-US" sz="1000" dirty="0" err="1"/>
              <a:t>pomoct</a:t>
            </a:r>
            <a:r>
              <a:rPr lang="en-US" sz="1000" dirty="0"/>
              <a:t>, Sarah ale po </a:t>
            </a:r>
            <a:r>
              <a:rPr lang="en-US" sz="1000" dirty="0" err="1"/>
              <a:t>týdnu</a:t>
            </a:r>
            <a:r>
              <a:rPr lang="en-US" sz="1000" dirty="0"/>
              <a:t> </a:t>
            </a:r>
            <a:r>
              <a:rPr lang="en-US" sz="1000" dirty="0" err="1"/>
              <a:t>zemře</a:t>
            </a:r>
            <a:r>
              <a:rPr lang="en-US" sz="1000" dirty="0"/>
              <a:t>. Walker </a:t>
            </a:r>
            <a:r>
              <a:rPr lang="en-US" sz="1000" dirty="0" err="1"/>
              <a:t>jí</a:t>
            </a:r>
            <a:r>
              <a:rPr lang="en-US" sz="1000" dirty="0"/>
              <a:t>, za </a:t>
            </a:r>
            <a:r>
              <a:rPr lang="en-US" sz="1000" dirty="0" err="1"/>
              <a:t>peníze</a:t>
            </a:r>
            <a:r>
              <a:rPr lang="en-US" sz="1000" dirty="0"/>
              <a:t> </a:t>
            </a:r>
            <a:r>
              <a:rPr lang="en-US" sz="1000" dirty="0" err="1"/>
              <a:t>na</a:t>
            </a:r>
            <a:r>
              <a:rPr lang="en-US" sz="1000" dirty="0"/>
              <a:t> </a:t>
            </a:r>
            <a:r>
              <a:rPr lang="en-US" sz="1000" dirty="0" err="1"/>
              <a:t>svatbu</a:t>
            </a:r>
            <a:r>
              <a:rPr lang="en-US" sz="1000" dirty="0"/>
              <a:t>, </a:t>
            </a:r>
            <a:r>
              <a:rPr lang="en-US" sz="1000" dirty="0" err="1"/>
              <a:t>pochová</a:t>
            </a:r>
            <a:r>
              <a:rPr lang="en-US" sz="1000" dirty="0"/>
              <a:t>. </a:t>
            </a:r>
            <a:r>
              <a:rPr lang="en-US" sz="1000" dirty="0" err="1"/>
              <a:t>Poté</a:t>
            </a:r>
            <a:r>
              <a:rPr lang="en-US" sz="1000" dirty="0"/>
              <a:t> se Walker </a:t>
            </a:r>
            <a:r>
              <a:rPr lang="en-US" sz="1000" dirty="0" err="1"/>
              <a:t>uchýlí</a:t>
            </a:r>
            <a:r>
              <a:rPr lang="en-US" sz="1000" dirty="0"/>
              <a:t> k </a:t>
            </a:r>
            <a:r>
              <a:rPr lang="en-US" sz="1000" dirty="0" err="1"/>
              <a:t>nelegálním</a:t>
            </a:r>
            <a:r>
              <a:rPr lang="en-US" sz="1000" dirty="0"/>
              <a:t> </a:t>
            </a:r>
            <a:r>
              <a:rPr lang="en-US" sz="1000" dirty="0" err="1"/>
              <a:t>akcím</a:t>
            </a:r>
            <a:r>
              <a:rPr lang="en-US" sz="1000" dirty="0"/>
              <a:t>, </a:t>
            </a:r>
            <a:r>
              <a:rPr lang="en-US" sz="1000" dirty="0" err="1"/>
              <a:t>zapálí</a:t>
            </a:r>
            <a:r>
              <a:rPr lang="en-US" sz="1000" dirty="0"/>
              <a:t> se </a:t>
            </a:r>
            <a:r>
              <a:rPr lang="en-US" sz="1000" dirty="0" err="1"/>
              <a:t>svými</a:t>
            </a:r>
            <a:r>
              <a:rPr lang="en-US" sz="1000" dirty="0"/>
              <a:t> </a:t>
            </a:r>
            <a:r>
              <a:rPr lang="en-US" sz="1000" dirty="0" err="1"/>
              <a:t>kumpány</a:t>
            </a:r>
            <a:r>
              <a:rPr lang="en-US" sz="1000" dirty="0"/>
              <a:t> </a:t>
            </a:r>
            <a:r>
              <a:rPr lang="en-US" sz="1000" dirty="0" err="1"/>
              <a:t>požární</a:t>
            </a:r>
            <a:r>
              <a:rPr lang="en-US" sz="1000" dirty="0"/>
              <a:t> </a:t>
            </a:r>
            <a:r>
              <a:rPr lang="en-US" sz="1000" dirty="0" err="1"/>
              <a:t>zbrojnici</a:t>
            </a:r>
            <a:r>
              <a:rPr lang="en-US" sz="1000" dirty="0"/>
              <a:t> a </a:t>
            </a:r>
            <a:r>
              <a:rPr lang="en-US" sz="1000" dirty="0" err="1"/>
              <a:t>zastřelí</a:t>
            </a:r>
            <a:r>
              <a:rPr lang="en-US" sz="1000" dirty="0"/>
              <a:t> </a:t>
            </a:r>
            <a:r>
              <a:rPr lang="en-US" sz="1000" dirty="0" err="1"/>
              <a:t>přítomné</a:t>
            </a:r>
            <a:r>
              <a:rPr lang="en-US" sz="1000" dirty="0"/>
              <a:t> </a:t>
            </a:r>
            <a:r>
              <a:rPr lang="en-US" sz="1000" dirty="0" err="1"/>
              <a:t>hasiče</a:t>
            </a:r>
            <a:r>
              <a:rPr lang="en-US" sz="1000" dirty="0"/>
              <a:t>, </a:t>
            </a:r>
            <a:r>
              <a:rPr lang="en-US" sz="1000" dirty="0" err="1"/>
              <a:t>náčelník</a:t>
            </a:r>
            <a:r>
              <a:rPr lang="en-US" sz="1000" dirty="0"/>
              <a:t> </a:t>
            </a:r>
            <a:r>
              <a:rPr lang="en-US" sz="1000" dirty="0" err="1"/>
              <a:t>hasičů</a:t>
            </a:r>
            <a:r>
              <a:rPr lang="en-US" sz="1000" dirty="0"/>
              <a:t> William Conklin ale </a:t>
            </a:r>
            <a:r>
              <a:rPr lang="en-US" sz="1000" dirty="0" err="1"/>
              <a:t>přežije</a:t>
            </a:r>
            <a:r>
              <a:rPr lang="en-US" sz="1000" dirty="0"/>
              <a:t>. Walker </a:t>
            </a:r>
            <a:r>
              <a:rPr lang="en-US" sz="1000" dirty="0" err="1"/>
              <a:t>chce</a:t>
            </a:r>
            <a:r>
              <a:rPr lang="en-US" sz="1000" dirty="0"/>
              <a:t>, aby </a:t>
            </a:r>
            <a:r>
              <a:rPr lang="en-US" sz="1000" dirty="0" err="1"/>
              <a:t>byl</a:t>
            </a:r>
            <a:r>
              <a:rPr lang="en-US" sz="1000" dirty="0"/>
              <a:t> Conklin </a:t>
            </a:r>
            <a:r>
              <a:rPr lang="en-US" sz="1000" dirty="0" err="1"/>
              <a:t>vydán</a:t>
            </a:r>
            <a:r>
              <a:rPr lang="en-US" sz="1000" dirty="0"/>
              <a:t> </a:t>
            </a:r>
            <a:r>
              <a:rPr lang="en-US" sz="1000" dirty="0" err="1"/>
              <a:t>jeho</a:t>
            </a:r>
            <a:r>
              <a:rPr lang="en-US" sz="1000" dirty="0"/>
              <a:t> </a:t>
            </a:r>
            <a:r>
              <a:rPr lang="en-US" sz="1000" dirty="0" err="1"/>
              <a:t>spravedlnosti</a:t>
            </a:r>
            <a:r>
              <a:rPr lang="en-US" sz="1000" dirty="0"/>
              <a:t>.</a:t>
            </a:r>
          </a:p>
          <a:p>
            <a:r>
              <a:rPr lang="en-US" sz="1000" dirty="0" err="1"/>
              <a:t>Mladší</a:t>
            </a:r>
            <a:r>
              <a:rPr lang="en-US" sz="1000" dirty="0"/>
              <a:t> </a:t>
            </a:r>
            <a:r>
              <a:rPr lang="en-US" sz="1000" dirty="0" err="1"/>
              <a:t>bratr</a:t>
            </a:r>
            <a:r>
              <a:rPr lang="en-US" sz="1000" dirty="0"/>
              <a:t> </a:t>
            </a:r>
            <a:r>
              <a:rPr lang="en-US" sz="1000" dirty="0" err="1"/>
              <a:t>byl</a:t>
            </a:r>
            <a:r>
              <a:rPr lang="en-US" sz="1000" dirty="0"/>
              <a:t> </a:t>
            </a:r>
            <a:r>
              <a:rPr lang="en-US" sz="1000" dirty="0" err="1"/>
              <a:t>Walkerem</a:t>
            </a:r>
            <a:r>
              <a:rPr lang="en-US" sz="1000" dirty="0"/>
              <a:t> </a:t>
            </a:r>
            <a:r>
              <a:rPr lang="en-US" sz="1000" dirty="0" err="1"/>
              <a:t>uchvácen</a:t>
            </a:r>
            <a:r>
              <a:rPr lang="en-US" sz="1000" dirty="0"/>
              <a:t>. </a:t>
            </a:r>
            <a:r>
              <a:rPr lang="en-US" sz="1000" dirty="0" err="1"/>
              <a:t>Připojí</a:t>
            </a:r>
            <a:r>
              <a:rPr lang="en-US" sz="1000" dirty="0"/>
              <a:t> se k </a:t>
            </a:r>
            <a:r>
              <a:rPr lang="en-US" sz="1000" dirty="0" err="1"/>
              <a:t>jeho</a:t>
            </a:r>
            <a:r>
              <a:rPr lang="en-US" sz="1000" dirty="0"/>
              <a:t> </a:t>
            </a:r>
            <a:r>
              <a:rPr lang="en-US" sz="1000" dirty="0" err="1"/>
              <a:t>skupině</a:t>
            </a:r>
            <a:r>
              <a:rPr lang="en-US" sz="1000" dirty="0"/>
              <a:t> a </a:t>
            </a:r>
            <a:r>
              <a:rPr lang="en-US" sz="1000" dirty="0" err="1"/>
              <a:t>vyrábí</a:t>
            </a:r>
            <a:r>
              <a:rPr lang="en-US" sz="1000" dirty="0"/>
              <a:t> pro </a:t>
            </a:r>
            <a:r>
              <a:rPr lang="en-US" sz="1000" dirty="0" err="1"/>
              <a:t>ně</a:t>
            </a:r>
            <a:r>
              <a:rPr lang="en-US" sz="1000" dirty="0"/>
              <a:t> </a:t>
            </a:r>
            <a:r>
              <a:rPr lang="en-US" sz="1000" dirty="0" err="1"/>
              <a:t>výbušniny</a:t>
            </a:r>
            <a:r>
              <a:rPr lang="en-US" sz="1000" dirty="0"/>
              <a:t>. Walker </a:t>
            </a:r>
            <a:r>
              <a:rPr lang="en-US" sz="1000" dirty="0" err="1"/>
              <a:t>spáchá</a:t>
            </a:r>
            <a:r>
              <a:rPr lang="en-US" sz="1000" dirty="0"/>
              <a:t> </a:t>
            </a:r>
            <a:r>
              <a:rPr lang="en-US" sz="1000" dirty="0" err="1"/>
              <a:t>poté</a:t>
            </a:r>
            <a:r>
              <a:rPr lang="en-US" sz="1000" dirty="0"/>
              <a:t> </a:t>
            </a:r>
            <a:r>
              <a:rPr lang="en-US" sz="1000" dirty="0" err="1"/>
              <a:t>několik</a:t>
            </a:r>
            <a:r>
              <a:rPr lang="en-US" sz="1000" dirty="0"/>
              <a:t> </a:t>
            </a:r>
            <a:r>
              <a:rPr lang="en-US" sz="1000" dirty="0" err="1"/>
              <a:t>útoků</a:t>
            </a:r>
            <a:r>
              <a:rPr lang="en-US" sz="1000" dirty="0"/>
              <a:t> a </a:t>
            </a:r>
            <a:r>
              <a:rPr lang="en-US" sz="1000" dirty="0" err="1"/>
              <a:t>začne</a:t>
            </a:r>
            <a:r>
              <a:rPr lang="en-US" sz="1000" dirty="0"/>
              <a:t> se </a:t>
            </a:r>
            <a:r>
              <a:rPr lang="en-US" sz="1000" dirty="0" err="1"/>
              <a:t>jím</a:t>
            </a:r>
            <a:r>
              <a:rPr lang="en-US" sz="1000" dirty="0"/>
              <a:t> </a:t>
            </a:r>
            <a:r>
              <a:rPr lang="en-US" sz="1000" dirty="0" err="1"/>
              <a:t>zabývat</a:t>
            </a:r>
            <a:r>
              <a:rPr lang="en-US" sz="1000" dirty="0"/>
              <a:t> </a:t>
            </a:r>
            <a:r>
              <a:rPr lang="en-US" sz="1000" dirty="0" err="1"/>
              <a:t>tisk</a:t>
            </a:r>
            <a:r>
              <a:rPr lang="en-US" sz="1000" dirty="0"/>
              <a:t>. </a:t>
            </a:r>
            <a:r>
              <a:rPr lang="en-US" sz="1000" dirty="0" err="1"/>
              <a:t>Strach</a:t>
            </a:r>
            <a:r>
              <a:rPr lang="en-US" sz="1000" dirty="0"/>
              <a:t>, </a:t>
            </a:r>
            <a:r>
              <a:rPr lang="en-US" sz="1000" dirty="0" err="1"/>
              <a:t>který</a:t>
            </a:r>
            <a:r>
              <a:rPr lang="en-US" sz="1000" dirty="0"/>
              <a:t> Walker </a:t>
            </a:r>
            <a:r>
              <a:rPr lang="en-US" sz="1000" dirty="0" err="1"/>
              <a:t>šíří</a:t>
            </a:r>
            <a:r>
              <a:rPr lang="en-US" sz="1000" dirty="0"/>
              <a:t>, </a:t>
            </a:r>
            <a:r>
              <a:rPr lang="en-US" sz="1000" dirty="0" err="1"/>
              <a:t>změní</a:t>
            </a:r>
            <a:r>
              <a:rPr lang="en-US" sz="1000" dirty="0"/>
              <a:t> </a:t>
            </a:r>
            <a:r>
              <a:rPr lang="en-US" sz="1000" dirty="0" err="1"/>
              <a:t>názor</a:t>
            </a:r>
            <a:r>
              <a:rPr lang="en-US" sz="1000" dirty="0"/>
              <a:t> </a:t>
            </a:r>
            <a:r>
              <a:rPr lang="en-US" sz="1000" dirty="0" err="1"/>
              <a:t>lidí</a:t>
            </a:r>
            <a:r>
              <a:rPr lang="en-US" sz="1000" dirty="0"/>
              <a:t> </a:t>
            </a:r>
            <a:r>
              <a:rPr lang="en-US" sz="1000" dirty="0" err="1"/>
              <a:t>na</a:t>
            </a:r>
            <a:r>
              <a:rPr lang="en-US" sz="1000" dirty="0"/>
              <a:t> </a:t>
            </a:r>
            <a:r>
              <a:rPr lang="en-US" sz="1000" dirty="0" err="1"/>
              <a:t>tuto</a:t>
            </a:r>
            <a:r>
              <a:rPr lang="en-US" sz="1000" dirty="0"/>
              <a:t> </a:t>
            </a:r>
            <a:r>
              <a:rPr lang="en-US" sz="1000" dirty="0" err="1"/>
              <a:t>kauzu</a:t>
            </a:r>
            <a:r>
              <a:rPr lang="en-US" sz="1000" dirty="0"/>
              <a:t>, </a:t>
            </a:r>
            <a:r>
              <a:rPr lang="en-US" sz="1000" dirty="0" err="1"/>
              <a:t>Conklinův</a:t>
            </a:r>
            <a:r>
              <a:rPr lang="en-US" sz="1000" dirty="0"/>
              <a:t> </a:t>
            </a:r>
            <a:r>
              <a:rPr lang="en-US" sz="1000" dirty="0" err="1"/>
              <a:t>čin</a:t>
            </a:r>
            <a:r>
              <a:rPr lang="en-US" sz="1000" dirty="0"/>
              <a:t> je </a:t>
            </a:r>
            <a:r>
              <a:rPr lang="en-US" sz="1000" dirty="0" err="1"/>
              <a:t>odsuzován</a:t>
            </a:r>
            <a:r>
              <a:rPr lang="en-US" sz="1000" dirty="0"/>
              <a:t>. </a:t>
            </a:r>
            <a:r>
              <a:rPr lang="en-US" sz="1000" dirty="0" err="1"/>
              <a:t>Nakonec</a:t>
            </a:r>
            <a:r>
              <a:rPr lang="en-US" sz="1000" dirty="0"/>
              <a:t> se Walker </a:t>
            </a:r>
            <a:r>
              <a:rPr lang="en-US" sz="1000" dirty="0" err="1"/>
              <a:t>rozhodne</a:t>
            </a:r>
            <a:r>
              <a:rPr lang="en-US" sz="1000" dirty="0"/>
              <a:t> </a:t>
            </a:r>
            <a:r>
              <a:rPr lang="en-US" sz="1000" dirty="0" err="1"/>
              <a:t>vynutit</a:t>
            </a:r>
            <a:r>
              <a:rPr lang="en-US" sz="1000" dirty="0"/>
              <a:t> </a:t>
            </a:r>
            <a:r>
              <a:rPr lang="en-US" sz="1000" dirty="0" err="1"/>
              <a:t>si</a:t>
            </a:r>
            <a:r>
              <a:rPr lang="en-US" sz="1000" dirty="0"/>
              <a:t> </a:t>
            </a:r>
            <a:r>
              <a:rPr lang="en-US" sz="1000" dirty="0" err="1"/>
              <a:t>svá</a:t>
            </a:r>
            <a:r>
              <a:rPr lang="en-US" sz="1000" dirty="0"/>
              <a:t> </a:t>
            </a:r>
            <a:r>
              <a:rPr lang="en-US" sz="1000" dirty="0" err="1"/>
              <a:t>práva</a:t>
            </a:r>
            <a:r>
              <a:rPr lang="en-US" sz="1000" dirty="0"/>
              <a:t> </a:t>
            </a:r>
            <a:r>
              <a:rPr lang="en-US" sz="1000" dirty="0" err="1"/>
              <a:t>ještě</a:t>
            </a:r>
            <a:r>
              <a:rPr lang="en-US" sz="1000" dirty="0"/>
              <a:t> </a:t>
            </a:r>
            <a:r>
              <a:rPr lang="en-US" sz="1000" dirty="0" err="1"/>
              <a:t>razantnější</a:t>
            </a:r>
            <a:r>
              <a:rPr lang="en-US" sz="1000" dirty="0"/>
              <a:t> </a:t>
            </a:r>
            <a:r>
              <a:rPr lang="en-US" sz="1000" dirty="0" err="1"/>
              <a:t>cestou</a:t>
            </a:r>
            <a:r>
              <a:rPr lang="en-US" sz="1000" dirty="0"/>
              <a:t>, </a:t>
            </a:r>
            <a:r>
              <a:rPr lang="en-US" sz="1000" dirty="0" err="1"/>
              <a:t>obsadí</a:t>
            </a:r>
            <a:r>
              <a:rPr lang="en-US" sz="1000" dirty="0"/>
              <a:t> </a:t>
            </a:r>
            <a:r>
              <a:rPr lang="en-US" sz="1000" dirty="0" err="1"/>
              <a:t>knihovnu</a:t>
            </a:r>
            <a:r>
              <a:rPr lang="en-US" sz="1000" dirty="0"/>
              <a:t> </a:t>
            </a:r>
            <a:r>
              <a:rPr lang="en-US" sz="1000" dirty="0" err="1"/>
              <a:t>milionáře</a:t>
            </a:r>
            <a:r>
              <a:rPr lang="en-US" sz="1000" dirty="0"/>
              <a:t> Morgana, </a:t>
            </a:r>
            <a:r>
              <a:rPr lang="en-US" sz="1000" dirty="0" err="1"/>
              <a:t>podminuje</a:t>
            </a:r>
            <a:r>
              <a:rPr lang="en-US" sz="1000" dirty="0"/>
              <a:t> ji a </a:t>
            </a:r>
            <a:r>
              <a:rPr lang="en-US" sz="1000" dirty="0" err="1"/>
              <a:t>požaduje</a:t>
            </a:r>
            <a:r>
              <a:rPr lang="en-US" sz="1000" dirty="0"/>
              <a:t> </a:t>
            </a:r>
            <a:r>
              <a:rPr lang="en-US" sz="1000" dirty="0" err="1"/>
              <a:t>splnění</a:t>
            </a:r>
            <a:r>
              <a:rPr lang="en-US" sz="1000" dirty="0"/>
              <a:t> </a:t>
            </a:r>
            <a:r>
              <a:rPr lang="en-US" sz="1000" dirty="0" err="1"/>
              <a:t>svých</a:t>
            </a:r>
            <a:r>
              <a:rPr lang="en-US" sz="1000" dirty="0"/>
              <a:t> </a:t>
            </a:r>
            <a:r>
              <a:rPr lang="en-US" sz="1000" dirty="0" err="1"/>
              <a:t>požadavků</a:t>
            </a:r>
            <a:r>
              <a:rPr lang="en-US" sz="1000" dirty="0"/>
              <a:t>. Conklin je </a:t>
            </a:r>
            <a:r>
              <a:rPr lang="en-US" sz="1000" dirty="0" err="1"/>
              <a:t>donucen</a:t>
            </a:r>
            <a:r>
              <a:rPr lang="en-US" sz="1000" dirty="0"/>
              <a:t> </a:t>
            </a:r>
            <a:r>
              <a:rPr lang="en-US" sz="1000" dirty="0" err="1"/>
              <a:t>opravit</a:t>
            </a:r>
            <a:r>
              <a:rPr lang="en-US" sz="1000" dirty="0"/>
              <a:t> </a:t>
            </a:r>
            <a:r>
              <a:rPr lang="en-US" sz="1000" dirty="0" err="1"/>
              <a:t>Walkerovo</a:t>
            </a:r>
            <a:r>
              <a:rPr lang="en-US" sz="1000" dirty="0"/>
              <a:t> auto. </a:t>
            </a:r>
            <a:r>
              <a:rPr lang="en-US" sz="1000" dirty="0" err="1"/>
              <a:t>Walkerovy</a:t>
            </a:r>
            <a:r>
              <a:rPr lang="en-US" sz="1000" dirty="0"/>
              <a:t> </a:t>
            </a:r>
            <a:r>
              <a:rPr lang="en-US" sz="1000" dirty="0" err="1"/>
              <a:t>povstalci</a:t>
            </a:r>
            <a:r>
              <a:rPr lang="en-US" sz="1000" dirty="0"/>
              <a:t> se </a:t>
            </a:r>
            <a:r>
              <a:rPr lang="en-US" sz="1000" dirty="0" err="1"/>
              <a:t>rozprchnou</a:t>
            </a:r>
            <a:r>
              <a:rPr lang="en-US" sz="1000" dirty="0"/>
              <a:t> a Walker se </a:t>
            </a:r>
            <a:r>
              <a:rPr lang="en-US" sz="1000" dirty="0" err="1"/>
              <a:t>vzdá</a:t>
            </a:r>
            <a:r>
              <a:rPr lang="en-US" sz="1000" dirty="0"/>
              <a:t>. </a:t>
            </a:r>
            <a:r>
              <a:rPr lang="en-US" sz="1000" dirty="0" err="1"/>
              <a:t>Když</a:t>
            </a:r>
            <a:r>
              <a:rPr lang="en-US" sz="1000" dirty="0"/>
              <a:t> ale </a:t>
            </a:r>
            <a:r>
              <a:rPr lang="en-US" sz="1000" dirty="0" err="1"/>
              <a:t>opouští</a:t>
            </a:r>
            <a:r>
              <a:rPr lang="en-US" sz="1000" dirty="0"/>
              <a:t> </a:t>
            </a:r>
            <a:r>
              <a:rPr lang="en-US" sz="1000" dirty="0" err="1"/>
              <a:t>budovu</a:t>
            </a:r>
            <a:r>
              <a:rPr lang="en-US" sz="1000" dirty="0"/>
              <a:t>, s </a:t>
            </a:r>
            <a:r>
              <a:rPr lang="en-US" sz="1000" dirty="0" err="1"/>
              <a:t>rukama</a:t>
            </a:r>
            <a:r>
              <a:rPr lang="en-US" sz="1000" dirty="0"/>
              <a:t> </a:t>
            </a:r>
            <a:r>
              <a:rPr lang="en-US" sz="1000" dirty="0" err="1"/>
              <a:t>nad</a:t>
            </a:r>
            <a:r>
              <a:rPr lang="en-US" sz="1000" dirty="0"/>
              <a:t> </a:t>
            </a:r>
            <a:r>
              <a:rPr lang="en-US" sz="1000" dirty="0" err="1"/>
              <a:t>hlavou</a:t>
            </a:r>
            <a:r>
              <a:rPr lang="en-US" sz="1000" dirty="0"/>
              <a:t>, </a:t>
            </a:r>
            <a:r>
              <a:rPr lang="en-US" sz="1000" dirty="0" err="1"/>
              <a:t>tak</a:t>
            </a:r>
            <a:r>
              <a:rPr lang="en-US" sz="1000" dirty="0"/>
              <a:t> se </a:t>
            </a:r>
            <a:r>
              <a:rPr lang="en-US" sz="1000" dirty="0" err="1"/>
              <a:t>spustí</a:t>
            </a:r>
            <a:r>
              <a:rPr lang="en-US" sz="1000" dirty="0"/>
              <a:t> </a:t>
            </a:r>
            <a:r>
              <a:rPr lang="en-US" sz="1000" dirty="0" err="1"/>
              <a:t>střelba</a:t>
            </a:r>
            <a:r>
              <a:rPr lang="cs-CZ" sz="1000" dirty="0"/>
              <a:t>.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5289346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2D7682-7067-4239-A75D-9DF992C33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Ukázka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2C68AC-B981-484A-A8A1-00900CD66B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Když</a:t>
            </a:r>
            <a:r>
              <a:rPr lang="en-US" dirty="0"/>
              <a:t> </a:t>
            </a:r>
            <a:r>
              <a:rPr lang="en-US" dirty="0" err="1"/>
              <a:t>dohrál</a:t>
            </a:r>
            <a:r>
              <a:rPr lang="en-US" dirty="0"/>
              <a:t>, </a:t>
            </a:r>
            <a:r>
              <a:rPr lang="en-US" dirty="0" err="1"/>
              <a:t>otočil</a:t>
            </a:r>
            <a:r>
              <a:rPr lang="en-US" dirty="0"/>
              <a:t> se Coalhouse Walker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stoličce</a:t>
            </a:r>
            <a:r>
              <a:rPr lang="en-US" dirty="0"/>
              <a:t> a </a:t>
            </a:r>
            <a:r>
              <a:rPr lang="en-US" dirty="0" err="1"/>
              <a:t>viděl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mu </a:t>
            </a:r>
            <a:r>
              <a:rPr lang="en-US" dirty="0" err="1"/>
              <a:t>naslouchá</a:t>
            </a:r>
            <a:r>
              <a:rPr lang="en-US" dirty="0"/>
              <a:t> </a:t>
            </a:r>
            <a:r>
              <a:rPr lang="en-US" dirty="0" err="1"/>
              <a:t>celá</a:t>
            </a:r>
            <a:r>
              <a:rPr lang="en-US" dirty="0"/>
              <a:t> </a:t>
            </a:r>
            <a:r>
              <a:rPr lang="en-US" dirty="0" err="1"/>
              <a:t>rodina</a:t>
            </a:r>
            <a:r>
              <a:rPr lang="en-US" dirty="0"/>
              <a:t>: </a:t>
            </a:r>
            <a:r>
              <a:rPr lang="en-US" dirty="0" err="1"/>
              <a:t>Matka,Otec</a:t>
            </a:r>
            <a:r>
              <a:rPr lang="en-US" dirty="0"/>
              <a:t>, </a:t>
            </a:r>
            <a:r>
              <a:rPr lang="en-US" dirty="0" err="1"/>
              <a:t>chlapec</a:t>
            </a:r>
            <a:r>
              <a:rPr lang="en-US" dirty="0"/>
              <a:t>, </a:t>
            </a:r>
            <a:r>
              <a:rPr lang="en-US" dirty="0" err="1"/>
              <a:t>Dědeček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Matčin</a:t>
            </a:r>
            <a:r>
              <a:rPr lang="en-US" dirty="0"/>
              <a:t> </a:t>
            </a:r>
            <a:r>
              <a:rPr lang="en-US" dirty="0" err="1"/>
              <a:t>mladší</a:t>
            </a:r>
            <a:r>
              <a:rPr lang="en-US" dirty="0"/>
              <a:t> </a:t>
            </a:r>
            <a:r>
              <a:rPr lang="en-US" dirty="0" err="1"/>
              <a:t>bratr</a:t>
            </a:r>
            <a:r>
              <a:rPr lang="en-US" dirty="0"/>
              <a:t>, </a:t>
            </a:r>
            <a:r>
              <a:rPr lang="en-US" dirty="0" err="1"/>
              <a:t>který</a:t>
            </a:r>
            <a:r>
              <a:rPr lang="cs-CZ"/>
              <a:t> </a:t>
            </a:r>
            <a:r>
              <a:rPr lang="en-US"/>
              <a:t>sešel</a:t>
            </a:r>
            <a:r>
              <a:rPr lang="en-US" dirty="0"/>
              <a:t> </a:t>
            </a:r>
            <a:r>
              <a:rPr lang="en-US" dirty="0" err="1"/>
              <a:t>dolů</a:t>
            </a:r>
            <a:r>
              <a:rPr lang="en-US" dirty="0"/>
              <a:t> ze </a:t>
            </a:r>
            <a:r>
              <a:rPr lang="en-US" dirty="0" err="1"/>
              <a:t>svého</a:t>
            </a:r>
            <a:r>
              <a:rPr lang="en-US" dirty="0"/>
              <a:t> </a:t>
            </a:r>
            <a:r>
              <a:rPr lang="en-US" dirty="0" err="1"/>
              <a:t>pokoje</a:t>
            </a:r>
            <a:r>
              <a:rPr lang="en-US" dirty="0"/>
              <a:t> </a:t>
            </a:r>
            <a:r>
              <a:rPr lang="en-US" dirty="0" err="1"/>
              <a:t>jen</a:t>
            </a:r>
            <a:r>
              <a:rPr lang="en-US" dirty="0"/>
              <a:t> v </a:t>
            </a:r>
            <a:r>
              <a:rPr lang="en-US" dirty="0" err="1"/>
              <a:t>košili</a:t>
            </a:r>
            <a:r>
              <a:rPr lang="en-US" dirty="0"/>
              <a:t> a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šlích</a:t>
            </a:r>
            <a:r>
              <a:rPr lang="en-US" dirty="0"/>
              <a:t>, aby </a:t>
            </a:r>
            <a:r>
              <a:rPr lang="en-US" dirty="0" err="1"/>
              <a:t>zjistil</a:t>
            </a:r>
            <a:r>
              <a:rPr lang="en-US" dirty="0"/>
              <a:t>, </a:t>
            </a:r>
            <a:r>
              <a:rPr lang="en-US" dirty="0" err="1"/>
              <a:t>kdo</a:t>
            </a:r>
            <a:r>
              <a:rPr lang="en-US" dirty="0"/>
              <a:t> to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hraje</a:t>
            </a:r>
            <a:r>
              <a:rPr lang="en-US" dirty="0"/>
              <a:t>. Z </a:t>
            </a:r>
            <a:r>
              <a:rPr lang="en-US" dirty="0" err="1"/>
              <a:t>celé</a:t>
            </a:r>
            <a:r>
              <a:rPr lang="en-US" dirty="0"/>
              <a:t> </a:t>
            </a:r>
            <a:r>
              <a:rPr lang="en-US" dirty="0" err="1"/>
              <a:t>rodiny</a:t>
            </a:r>
            <a:r>
              <a:rPr lang="en-US" dirty="0"/>
              <a:t> </a:t>
            </a:r>
            <a:r>
              <a:rPr lang="en-US" dirty="0" err="1"/>
              <a:t>byl</a:t>
            </a:r>
            <a:r>
              <a:rPr lang="en-US" dirty="0"/>
              <a:t> </a:t>
            </a:r>
            <a:r>
              <a:rPr lang="en-US" dirty="0" err="1"/>
              <a:t>jediný</a:t>
            </a:r>
            <a:r>
              <a:rPr lang="en-US" dirty="0"/>
              <a:t>, </a:t>
            </a:r>
            <a:r>
              <a:rPr lang="en-US" dirty="0" err="1"/>
              <a:t>kdo</a:t>
            </a:r>
            <a:r>
              <a:rPr lang="en-US" dirty="0"/>
              <a:t> </a:t>
            </a:r>
            <a:r>
              <a:rPr lang="en-US" dirty="0" err="1"/>
              <a:t>kdy</a:t>
            </a:r>
            <a:r>
              <a:rPr lang="en-US" dirty="0"/>
              <a:t> ragtime </a:t>
            </a:r>
            <a:r>
              <a:rPr lang="en-US" dirty="0" err="1"/>
              <a:t>slyšel</a:t>
            </a:r>
            <a:r>
              <a:rPr lang="en-US" dirty="0"/>
              <a:t>. </a:t>
            </a:r>
            <a:r>
              <a:rPr lang="en-US" dirty="0" err="1"/>
              <a:t>Znal</a:t>
            </a:r>
            <a:r>
              <a:rPr lang="en-US" dirty="0"/>
              <a:t> ho z dob, </a:t>
            </a:r>
            <a:r>
              <a:rPr lang="en-US" dirty="0" err="1"/>
              <a:t>kdy</a:t>
            </a:r>
            <a:r>
              <a:rPr lang="en-US" dirty="0"/>
              <a:t> </a:t>
            </a:r>
            <a:r>
              <a:rPr lang="en-US" dirty="0" err="1"/>
              <a:t>žilv</a:t>
            </a:r>
            <a:r>
              <a:rPr lang="en-US" dirty="0"/>
              <a:t> New </a:t>
            </a:r>
            <a:r>
              <a:rPr lang="en-US" dirty="0" err="1"/>
              <a:t>Yorku</a:t>
            </a:r>
            <a:r>
              <a:rPr lang="en-US" dirty="0"/>
              <a:t> </a:t>
            </a:r>
            <a:r>
              <a:rPr lang="en-US" dirty="0" err="1"/>
              <a:t>nočním</a:t>
            </a:r>
            <a:r>
              <a:rPr lang="en-US" dirty="0"/>
              <a:t> </a:t>
            </a:r>
            <a:r>
              <a:rPr lang="en-US" dirty="0" err="1"/>
              <a:t>životem</a:t>
            </a:r>
            <a:r>
              <a:rPr lang="en-US" dirty="0"/>
              <a:t>. </a:t>
            </a:r>
            <a:r>
              <a:rPr lang="en-US" dirty="0" err="1"/>
              <a:t>Nikdy</a:t>
            </a:r>
            <a:r>
              <a:rPr lang="en-US" dirty="0"/>
              <a:t> by </a:t>
            </a:r>
            <a:r>
              <a:rPr lang="en-US" dirty="0" err="1"/>
              <a:t>nečekal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</a:t>
            </a:r>
            <a:r>
              <a:rPr lang="en-US" dirty="0" err="1"/>
              <a:t>tuhle</a:t>
            </a:r>
            <a:r>
              <a:rPr lang="en-US" dirty="0"/>
              <a:t> </a:t>
            </a:r>
            <a:r>
              <a:rPr lang="en-US" dirty="0" err="1"/>
              <a:t>muziku</a:t>
            </a:r>
            <a:r>
              <a:rPr lang="en-US" dirty="0"/>
              <a:t> </a:t>
            </a:r>
            <a:r>
              <a:rPr lang="en-US" dirty="0" err="1"/>
              <a:t>uslyší</a:t>
            </a:r>
            <a:r>
              <a:rPr lang="en-US" dirty="0"/>
              <a:t> </a:t>
            </a:r>
            <a:r>
              <a:rPr lang="en-US" dirty="0" err="1"/>
              <a:t>hrát</a:t>
            </a:r>
            <a:r>
              <a:rPr lang="en-US" dirty="0"/>
              <a:t> v </a:t>
            </a:r>
            <a:r>
              <a:rPr lang="en-US" dirty="0" err="1"/>
              <a:t>domě</a:t>
            </a:r>
            <a:r>
              <a:rPr lang="en-US" dirty="0"/>
              <a:t> </a:t>
            </a:r>
            <a:r>
              <a:rPr lang="en-US" dirty="0" err="1"/>
              <a:t>své</a:t>
            </a:r>
            <a:r>
              <a:rPr lang="en-US" dirty="0"/>
              <a:t> </a:t>
            </a:r>
            <a:r>
              <a:rPr lang="en-US" dirty="0" err="1"/>
              <a:t>sestry</a:t>
            </a:r>
            <a:r>
              <a:rPr lang="en-US" dirty="0"/>
              <a:t>. Coalhouse Walker Jr. se </a:t>
            </a:r>
            <a:r>
              <a:rPr lang="en-US" dirty="0" err="1"/>
              <a:t>opět</a:t>
            </a:r>
            <a:r>
              <a:rPr lang="en-US" dirty="0"/>
              <a:t> </a:t>
            </a:r>
            <a:r>
              <a:rPr lang="en-US" dirty="0" err="1"/>
              <a:t>odvrátil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klávesám</a:t>
            </a:r>
            <a:r>
              <a:rPr lang="en-US" dirty="0"/>
              <a:t> a </a:t>
            </a:r>
            <a:r>
              <a:rPr lang="en-US" dirty="0" err="1"/>
              <a:t>řekl</a:t>
            </a:r>
            <a:r>
              <a:rPr lang="en-US" dirty="0"/>
              <a:t>: „</a:t>
            </a:r>
            <a:r>
              <a:rPr lang="en-US" dirty="0" err="1"/>
              <a:t>Javorový</a:t>
            </a:r>
            <a:r>
              <a:rPr lang="en-US" dirty="0"/>
              <a:t> list“. </a:t>
            </a:r>
            <a:r>
              <a:rPr lang="en-US" dirty="0" err="1"/>
              <a:t>Složil</a:t>
            </a:r>
            <a:r>
              <a:rPr lang="en-US" dirty="0"/>
              <a:t> </a:t>
            </a:r>
            <a:r>
              <a:rPr lang="en-US" dirty="0" err="1"/>
              <a:t>slavný</a:t>
            </a:r>
            <a:r>
              <a:rPr lang="en-US" dirty="0"/>
              <a:t> Scott Joplin. A </a:t>
            </a:r>
            <a:r>
              <a:rPr lang="en-US" dirty="0" err="1"/>
              <a:t>tu</a:t>
            </a:r>
            <a:r>
              <a:rPr lang="en-US" dirty="0"/>
              <a:t> se </a:t>
            </a:r>
            <a:r>
              <a:rPr lang="en-US" dirty="0" err="1"/>
              <a:t>vzduchem</a:t>
            </a:r>
            <a:r>
              <a:rPr lang="en-US" dirty="0"/>
              <a:t> </a:t>
            </a:r>
            <a:r>
              <a:rPr lang="en-US" dirty="0" err="1"/>
              <a:t>rozdrnčel</a:t>
            </a:r>
            <a:r>
              <a:rPr lang="en-US" dirty="0"/>
              <a:t> ze </a:t>
            </a:r>
            <a:r>
              <a:rPr lang="en-US" dirty="0" err="1"/>
              <a:t>všech</a:t>
            </a:r>
            <a:r>
              <a:rPr lang="en-US" dirty="0"/>
              <a:t> </a:t>
            </a:r>
            <a:r>
              <a:rPr lang="en-US" dirty="0" err="1"/>
              <a:t>ragtimůten</a:t>
            </a:r>
            <a:r>
              <a:rPr lang="en-US" dirty="0"/>
              <a:t> </a:t>
            </a:r>
            <a:r>
              <a:rPr lang="en-US" dirty="0" err="1"/>
              <a:t>nejslavnější</a:t>
            </a:r>
            <a:r>
              <a:rPr lang="en-US" dirty="0"/>
              <a:t>. </a:t>
            </a:r>
            <a:r>
              <a:rPr lang="en-US" dirty="0" err="1"/>
              <a:t>Pianista</a:t>
            </a:r>
            <a:r>
              <a:rPr lang="en-US" dirty="0"/>
              <a:t> </a:t>
            </a:r>
            <a:r>
              <a:rPr lang="en-US" dirty="0" err="1"/>
              <a:t>seděl</a:t>
            </a:r>
            <a:r>
              <a:rPr lang="en-US" dirty="0"/>
              <a:t> </a:t>
            </a:r>
            <a:r>
              <a:rPr lang="en-US" dirty="0" err="1"/>
              <a:t>vzpřímeně</a:t>
            </a:r>
            <a:r>
              <a:rPr lang="en-US" dirty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klávesami</a:t>
            </a:r>
            <a:r>
              <a:rPr lang="en-US" dirty="0"/>
              <a:t> a </a:t>
            </a:r>
            <a:r>
              <a:rPr lang="en-US" dirty="0" err="1"/>
              <a:t>zpod</a:t>
            </a:r>
            <a:r>
              <a:rPr lang="en-US" dirty="0"/>
              <a:t> </a:t>
            </a:r>
            <a:r>
              <a:rPr lang="en-US" dirty="0" err="1"/>
              <a:t>jeho</a:t>
            </a:r>
            <a:r>
              <a:rPr lang="en-US" dirty="0"/>
              <a:t> </a:t>
            </a:r>
            <a:r>
              <a:rPr lang="en-US" dirty="0" err="1"/>
              <a:t>dlouhých</a:t>
            </a:r>
            <a:r>
              <a:rPr lang="en-US" dirty="0"/>
              <a:t> </a:t>
            </a:r>
            <a:r>
              <a:rPr lang="en-US" dirty="0" err="1"/>
              <a:t>černých</a:t>
            </a:r>
            <a:r>
              <a:rPr lang="en-US" dirty="0"/>
              <a:t> </a:t>
            </a:r>
            <a:r>
              <a:rPr lang="en-US" dirty="0" err="1"/>
              <a:t>prstů</a:t>
            </a:r>
            <a:r>
              <a:rPr lang="en-US" dirty="0"/>
              <a:t> s </a:t>
            </a:r>
            <a:r>
              <a:rPr lang="en-US" dirty="0" err="1"/>
              <a:t>růžovými</a:t>
            </a:r>
            <a:r>
              <a:rPr lang="en-US" dirty="0"/>
              <a:t> </a:t>
            </a:r>
            <a:r>
              <a:rPr lang="en-US" dirty="0" err="1"/>
              <a:t>nehty</a:t>
            </a:r>
            <a:r>
              <a:rPr lang="en-US" dirty="0"/>
              <a:t> </a:t>
            </a:r>
            <a:r>
              <a:rPr lang="en-US" dirty="0" err="1"/>
              <a:t>vycházely</a:t>
            </a:r>
            <a:r>
              <a:rPr lang="en-US" dirty="0"/>
              <a:t> </a:t>
            </a:r>
            <a:r>
              <a:rPr lang="en-US" dirty="0" err="1"/>
              <a:t>jakoby</a:t>
            </a:r>
            <a:r>
              <a:rPr lang="en-US" dirty="0"/>
              <a:t> </a:t>
            </a:r>
            <a:r>
              <a:rPr lang="en-US" dirty="0" err="1"/>
              <a:t>samy</a:t>
            </a:r>
            <a:r>
              <a:rPr lang="en-US" dirty="0"/>
              <a:t> od </a:t>
            </a:r>
            <a:r>
              <a:rPr lang="en-US" dirty="0" err="1"/>
              <a:t>sebe</a:t>
            </a:r>
            <a:r>
              <a:rPr lang="en-US" dirty="0"/>
              <a:t> </a:t>
            </a:r>
            <a:r>
              <a:rPr lang="en-US" dirty="0" err="1"/>
              <a:t>spršky</a:t>
            </a:r>
            <a:r>
              <a:rPr lang="en-US" dirty="0"/>
              <a:t> </a:t>
            </a:r>
            <a:r>
              <a:rPr lang="en-US" dirty="0" err="1"/>
              <a:t>synkopovaných</a:t>
            </a:r>
            <a:r>
              <a:rPr lang="en-US" dirty="0"/>
              <a:t> </a:t>
            </a:r>
            <a:r>
              <a:rPr lang="en-US" dirty="0" err="1"/>
              <a:t>akordů</a:t>
            </a:r>
            <a:r>
              <a:rPr lang="en-US" dirty="0"/>
              <a:t> a </a:t>
            </a:r>
            <a:r>
              <a:rPr lang="en-US" dirty="0" err="1"/>
              <a:t>důrazných</a:t>
            </a:r>
            <a:r>
              <a:rPr lang="en-US" dirty="0"/>
              <a:t> </a:t>
            </a:r>
            <a:r>
              <a:rPr lang="en-US" dirty="0" err="1"/>
              <a:t>oktáv</a:t>
            </a:r>
            <a:r>
              <a:rPr lang="en-US" dirty="0"/>
              <a:t>. </a:t>
            </a:r>
            <a:r>
              <a:rPr lang="en-US" dirty="0" err="1"/>
              <a:t>Skladba</a:t>
            </a:r>
            <a:r>
              <a:rPr lang="en-US" dirty="0"/>
              <a:t> </a:t>
            </a:r>
            <a:r>
              <a:rPr lang="en-US" dirty="0" err="1"/>
              <a:t>letěla</a:t>
            </a:r>
            <a:r>
              <a:rPr lang="en-US" dirty="0"/>
              <a:t> </a:t>
            </a:r>
            <a:r>
              <a:rPr lang="en-US" dirty="0" err="1"/>
              <a:t>kupředu</a:t>
            </a:r>
            <a:r>
              <a:rPr lang="en-US" dirty="0"/>
              <a:t>, </a:t>
            </a:r>
            <a:r>
              <a:rPr lang="en-US" dirty="0" err="1"/>
              <a:t>uragán</a:t>
            </a:r>
            <a:r>
              <a:rPr lang="en-US" dirty="0"/>
              <a:t> </a:t>
            </a:r>
            <a:r>
              <a:rPr lang="en-US" dirty="0" err="1"/>
              <a:t>hudby</a:t>
            </a:r>
            <a:r>
              <a:rPr lang="en-US" dirty="0"/>
              <a:t> </a:t>
            </a:r>
            <a:r>
              <a:rPr lang="en-US" dirty="0" err="1"/>
              <a:t>strhával</a:t>
            </a:r>
            <a:r>
              <a:rPr lang="en-US" dirty="0"/>
              <a:t> </a:t>
            </a:r>
            <a:r>
              <a:rPr lang="en-US" dirty="0" err="1"/>
              <a:t>všechny</a:t>
            </a:r>
            <a:r>
              <a:rPr lang="en-US" dirty="0"/>
              <a:t> </a:t>
            </a:r>
            <a:r>
              <a:rPr lang="en-US" dirty="0" err="1"/>
              <a:t>smysly</a:t>
            </a:r>
            <a:r>
              <a:rPr lang="en-US" dirty="0"/>
              <a:t> a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okamžik</a:t>
            </a:r>
            <a:r>
              <a:rPr lang="en-US" dirty="0"/>
              <a:t> </a:t>
            </a:r>
            <a:r>
              <a:rPr lang="en-US" dirty="0" err="1"/>
              <a:t>nepolevoval</a:t>
            </a:r>
            <a:r>
              <a:rPr lang="en-US" dirty="0"/>
              <a:t>. </a:t>
            </a:r>
            <a:r>
              <a:rPr lang="en-US" dirty="0" err="1"/>
              <a:t>Chlapci</a:t>
            </a:r>
            <a:r>
              <a:rPr lang="en-US" dirty="0"/>
              <a:t> </a:t>
            </a:r>
            <a:r>
              <a:rPr lang="en-US" dirty="0" err="1"/>
              <a:t>připadalo</a:t>
            </a:r>
            <a:r>
              <a:rPr lang="en-US" dirty="0"/>
              <a:t>, </a:t>
            </a:r>
            <a:r>
              <a:rPr lang="en-US" dirty="0" err="1"/>
              <a:t>jako</a:t>
            </a:r>
            <a:r>
              <a:rPr lang="en-US" dirty="0"/>
              <a:t> by v </a:t>
            </a:r>
            <a:r>
              <a:rPr lang="en-US" dirty="0" err="1"/>
              <a:t>prostoru</a:t>
            </a:r>
            <a:r>
              <a:rPr lang="en-US" dirty="0"/>
              <a:t> </a:t>
            </a:r>
            <a:r>
              <a:rPr lang="en-US" dirty="0" err="1"/>
              <a:t>probleskovalo</a:t>
            </a:r>
            <a:r>
              <a:rPr lang="en-US" dirty="0"/>
              <a:t> </a:t>
            </a:r>
            <a:r>
              <a:rPr lang="en-US" dirty="0" err="1"/>
              <a:t>světlo</a:t>
            </a:r>
            <a:r>
              <a:rPr lang="en-US" dirty="0"/>
              <a:t>, </a:t>
            </a:r>
            <a:r>
              <a:rPr lang="en-US" dirty="0" err="1"/>
              <a:t>shlukovalo</a:t>
            </a:r>
            <a:r>
              <a:rPr lang="en-US" dirty="0"/>
              <a:t> se do </a:t>
            </a:r>
            <a:r>
              <a:rPr lang="en-US" dirty="0" err="1"/>
              <a:t>nejroztodivnějších</a:t>
            </a:r>
            <a:r>
              <a:rPr lang="en-US" dirty="0"/>
              <a:t> </a:t>
            </a:r>
            <a:r>
              <a:rPr lang="en-US" dirty="0" err="1"/>
              <a:t>vzorů</a:t>
            </a:r>
            <a:r>
              <a:rPr lang="en-US" dirty="0"/>
              <a:t>, </a:t>
            </a:r>
            <a:r>
              <a:rPr lang="en-US" dirty="0" err="1"/>
              <a:t>až</a:t>
            </a:r>
            <a:r>
              <a:rPr lang="en-US" dirty="0"/>
              <a:t> </a:t>
            </a:r>
            <a:r>
              <a:rPr lang="en-US" dirty="0" err="1"/>
              <a:t>celá</a:t>
            </a:r>
            <a:r>
              <a:rPr lang="en-US" dirty="0"/>
              <a:t> </a:t>
            </a:r>
            <a:r>
              <a:rPr lang="en-US" dirty="0" err="1"/>
              <a:t>místnost</a:t>
            </a:r>
            <a:r>
              <a:rPr lang="en-US" dirty="0"/>
              <a:t> </a:t>
            </a:r>
            <a:r>
              <a:rPr lang="en-US" dirty="0" err="1"/>
              <a:t>zářila</a:t>
            </a:r>
            <a:r>
              <a:rPr lang="en-US" dirty="0"/>
              <a:t> </a:t>
            </a:r>
            <a:r>
              <a:rPr lang="en-US" dirty="0" err="1"/>
              <a:t>svým</a:t>
            </a:r>
            <a:r>
              <a:rPr lang="en-US" dirty="0"/>
              <a:t> </a:t>
            </a:r>
            <a:r>
              <a:rPr lang="en-US" dirty="0" err="1"/>
              <a:t>vlastním</a:t>
            </a:r>
            <a:r>
              <a:rPr lang="en-US" dirty="0"/>
              <a:t> </a:t>
            </a:r>
            <a:r>
              <a:rPr lang="en-US" dirty="0" err="1"/>
              <a:t>životem</a:t>
            </a:r>
            <a:r>
              <a:rPr lang="en-US" dirty="0"/>
              <a:t>. </a:t>
            </a:r>
            <a:r>
              <a:rPr lang="en-US" dirty="0" err="1"/>
              <a:t>Hudba</a:t>
            </a:r>
            <a:r>
              <a:rPr lang="en-US" dirty="0"/>
              <a:t> se </a:t>
            </a:r>
            <a:r>
              <a:rPr lang="en-US" dirty="0" err="1"/>
              <a:t>hnala</a:t>
            </a:r>
            <a:r>
              <a:rPr lang="en-US" dirty="0"/>
              <a:t> </a:t>
            </a:r>
            <a:r>
              <a:rPr lang="en-US" dirty="0" err="1"/>
              <a:t>schodištěm</a:t>
            </a:r>
            <a:r>
              <a:rPr lang="en-US" dirty="0"/>
              <a:t> </a:t>
            </a:r>
            <a:r>
              <a:rPr lang="en-US" dirty="0" err="1"/>
              <a:t>vzhůru</a:t>
            </a:r>
            <a:r>
              <a:rPr lang="en-US" dirty="0"/>
              <a:t> do </a:t>
            </a:r>
            <a:r>
              <a:rPr lang="en-US" dirty="0" err="1"/>
              <a:t>podkroví</a:t>
            </a:r>
            <a:r>
              <a:rPr lang="en-US" dirty="0"/>
              <a:t>, </a:t>
            </a:r>
            <a:r>
              <a:rPr lang="en-US" dirty="0" err="1"/>
              <a:t>kde</a:t>
            </a:r>
            <a:r>
              <a:rPr lang="en-US" dirty="0"/>
              <a:t> u </a:t>
            </a:r>
            <a:r>
              <a:rPr lang="en-US" dirty="0" err="1"/>
              <a:t>otevřený</a:t>
            </a:r>
            <a:r>
              <a:rPr lang="cs-CZ" dirty="0"/>
              <a:t>c</a:t>
            </a:r>
            <a:r>
              <a:rPr lang="en-US" dirty="0"/>
              <a:t>h </a:t>
            </a:r>
            <a:r>
              <a:rPr lang="en-US" dirty="0" err="1"/>
              <a:t>dveří</a:t>
            </a:r>
            <a:r>
              <a:rPr lang="en-US" dirty="0"/>
              <a:t> </a:t>
            </a:r>
            <a:r>
              <a:rPr lang="en-US" dirty="0" err="1"/>
              <a:t>seděla</a:t>
            </a:r>
            <a:r>
              <a:rPr lang="en-US" dirty="0"/>
              <a:t> a </a:t>
            </a:r>
            <a:r>
              <a:rPr lang="en-US" dirty="0" err="1"/>
              <a:t>poslouchala</a:t>
            </a:r>
            <a:r>
              <a:rPr lang="en-US" dirty="0"/>
              <a:t> </a:t>
            </a:r>
            <a:r>
              <a:rPr lang="en-US" dirty="0" err="1"/>
              <a:t>němá</a:t>
            </a:r>
            <a:r>
              <a:rPr lang="en-US" dirty="0"/>
              <a:t> a </a:t>
            </a:r>
            <a:r>
              <a:rPr lang="en-US" dirty="0" err="1"/>
              <a:t>neoblomná</a:t>
            </a:r>
            <a:r>
              <a:rPr lang="en-US" dirty="0"/>
              <a:t> Sarah s </a:t>
            </a:r>
            <a:r>
              <a:rPr lang="en-US" dirty="0" err="1"/>
              <a:t>rukama</a:t>
            </a:r>
            <a:r>
              <a:rPr lang="en-US" dirty="0"/>
              <a:t> </a:t>
            </a:r>
            <a:r>
              <a:rPr lang="en-US" dirty="0" err="1"/>
              <a:t>složenýma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prsou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065312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AnalogousFromLightSeedRightStep">
      <a:dk1>
        <a:srgbClr val="000000"/>
      </a:dk1>
      <a:lt1>
        <a:srgbClr val="FFFFFF"/>
      </a:lt1>
      <a:dk2>
        <a:srgbClr val="373A21"/>
      </a:dk2>
      <a:lt2>
        <a:srgbClr val="E2E6E8"/>
      </a:lt2>
      <a:accent1>
        <a:srgbClr val="C0998A"/>
      </a:accent1>
      <a:accent2>
        <a:srgbClr val="B3A27A"/>
      </a:accent2>
      <a:accent3>
        <a:srgbClr val="A2A77E"/>
      </a:accent3>
      <a:accent4>
        <a:srgbClr val="8DAA74"/>
      </a:accent4>
      <a:accent5>
        <a:srgbClr val="84AC82"/>
      </a:accent5>
      <a:accent6>
        <a:srgbClr val="77AE8C"/>
      </a:accent6>
      <a:hlink>
        <a:srgbClr val="5E8A9B"/>
      </a:hlink>
      <a:folHlink>
        <a:srgbClr val="828282"/>
      </a:folHlink>
    </a:clrScheme>
    <a:fontScheme name="Vlastní 1">
      <a:majorFont>
        <a:latin typeface="Bahnschrift"/>
        <a:ea typeface=""/>
        <a:cs typeface=""/>
      </a:majorFont>
      <a:minorFont>
        <a:latin typeface="Arial Nova"/>
        <a:ea typeface=""/>
        <a:cs typeface="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4829</TotalTime>
  <Words>1502</Words>
  <Application>Microsoft Office PowerPoint</Application>
  <PresentationFormat>Širokoúhlá obrazovka</PresentationFormat>
  <Paragraphs>50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 Nova</vt:lpstr>
      <vt:lpstr>Bahnschrift</vt:lpstr>
      <vt:lpstr>Wingdings 2</vt:lpstr>
      <vt:lpstr>DividendVTI</vt:lpstr>
      <vt:lpstr>Ragtime</vt:lpstr>
      <vt:lpstr>Edgar Lawrence Doctorow</vt:lpstr>
      <vt:lpstr>Prezentace aplikace PowerPoint</vt:lpstr>
      <vt:lpstr>Charakteristika díla</vt:lpstr>
      <vt:lpstr>Prezentace aplikace PowerPoint</vt:lpstr>
      <vt:lpstr>Jazykové prostředky</vt:lpstr>
      <vt:lpstr>Hlavní postavy</vt:lpstr>
      <vt:lpstr>Obsah</vt:lpstr>
      <vt:lpstr>Ukázka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Ragtime</dc:title>
  <dc:creator>Jan Freiburg</dc:creator>
  <cp:lastModifiedBy>Jan Freiburg</cp:lastModifiedBy>
  <cp:revision>14</cp:revision>
  <dcterms:created xsi:type="dcterms:W3CDTF">2019-12-12T10:45:25Z</dcterms:created>
  <dcterms:modified xsi:type="dcterms:W3CDTF">2020-02-17T17:31:41Z</dcterms:modified>
</cp:coreProperties>
</file>