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CCA5E2-11A5-4238-9F3B-D28ECF1D5F37}">
          <p14:sldIdLst>
            <p14:sldId id="256"/>
          </p14:sldIdLst>
        </p14:section>
        <p14:section name="Untitled Section" id="{8CAB4CD7-40A9-40D6-B0C7-FB78EEC9BA13}">
          <p14:sldIdLst>
            <p14:sldId id="257"/>
            <p14:sldId id="258"/>
            <p14:sldId id="259"/>
            <p14:sldId id="264"/>
            <p14:sldId id="260"/>
            <p14:sldId id="261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51" d="100"/>
          <a:sy n="51" d="100"/>
        </p:scale>
        <p:origin x="4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7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5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0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2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6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8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19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4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1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1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7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3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8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3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25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Velk%C3%A1_Mokr%C5%AFvka" TargetMode="External"/><Relationship Id="rId13" Type="http://schemas.openxmlformats.org/officeDocument/2006/relationships/hyperlink" Target="https://cs.wikipedia.org/wiki/Zbiroh_(z%C3%A1mek)" TargetMode="External"/><Relationship Id="rId18" Type="http://schemas.openxmlformats.org/officeDocument/2006/relationships/hyperlink" Target="https://cs.wikipedia.org/wiki/Doma%C5%BElice" TargetMode="External"/><Relationship Id="rId3" Type="http://schemas.openxmlformats.org/officeDocument/2006/relationships/hyperlink" Target="https://cs.wikipedia.org/wiki/%C4%8Cern%C3%A9_jezero" TargetMode="External"/><Relationship Id="rId7" Type="http://schemas.openxmlformats.org/officeDocument/2006/relationships/hyperlink" Target="https://cs.wikipedia.org/wiki/Odlezelsk%C3%A9_jezero" TargetMode="External"/><Relationship Id="rId12" Type="http://schemas.openxmlformats.org/officeDocument/2006/relationships/hyperlink" Target="https://cs.wikipedia.org/wiki/Neb%C3%ADlovy_(z%C3%A1mek)" TargetMode="External"/><Relationship Id="rId17" Type="http://schemas.openxmlformats.org/officeDocument/2006/relationships/hyperlink" Target="https://cs.wikipedia.org/wiki/Velhartice_(hrad)" TargetMode="External"/><Relationship Id="rId2" Type="http://schemas.openxmlformats.org/officeDocument/2006/relationships/hyperlink" Target="http://geoportal.plzensky-kraj.cz/gs/data/uploads/ke_stazeni/zakladni_mapy/a0_pk_cr_150_ochrana_prirody_2016.pdf" TargetMode="External"/><Relationship Id="rId16" Type="http://schemas.openxmlformats.org/officeDocument/2006/relationships/hyperlink" Target="https://cs.wikipedia.org/wiki/%C5%A0vihov_(hra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Laka" TargetMode="External"/><Relationship Id="rId11" Type="http://schemas.openxmlformats.org/officeDocument/2006/relationships/hyperlink" Target="https://cs.wikipedia.org/wiki/Man%C4%9Bt%C3%ADn_(z%C3%A1mek)" TargetMode="External"/><Relationship Id="rId5" Type="http://schemas.openxmlformats.org/officeDocument/2006/relationships/hyperlink" Target="https://cs.wikipedia.org/wiki/Pr%C3%A1%C5%A1ilsk%C3%A9_jezero" TargetMode="External"/><Relationship Id="rId15" Type="http://schemas.openxmlformats.org/officeDocument/2006/relationships/hyperlink" Target="https://cs.wikipedia.org/wiki/Radyn%C4%9B_(hrad)" TargetMode="External"/><Relationship Id="rId10" Type="http://schemas.openxmlformats.org/officeDocument/2006/relationships/hyperlink" Target="https://cs.wikipedia.org/wiki/Kozel_(z%C3%A1mek)" TargetMode="External"/><Relationship Id="rId4" Type="http://schemas.openxmlformats.org/officeDocument/2006/relationships/hyperlink" Target="https://cs.wikipedia.org/wiki/%C4%8Certovo_jezero" TargetMode="External"/><Relationship Id="rId9" Type="http://schemas.openxmlformats.org/officeDocument/2006/relationships/hyperlink" Target="https://cs.wikipedia.org/wiki/Hor%C5%A1ovsk%C3%BD_T%C3%BDn_(z%C3%A1mek)" TargetMode="External"/><Relationship Id="rId14" Type="http://schemas.openxmlformats.org/officeDocument/2006/relationships/hyperlink" Target="https://cs.wikipedia.org/wiki/Rab%C3%AD_(hrad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TS_Plze%C5%88&amp;action=edit&amp;redlink=1" TargetMode="External"/><Relationship Id="rId2" Type="http://schemas.openxmlformats.org/officeDocument/2006/relationships/hyperlink" Target="https://cs.wikipedia.org/wiki/%C5%A0koda_Transpor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Kaolin" TargetMode="External"/><Relationship Id="rId5" Type="http://schemas.openxmlformats.org/officeDocument/2006/relationships/hyperlink" Target="https://cs.wikipedia.org/wiki/Pivovar_Prazdroj" TargetMode="External"/><Relationship Id="rId4" Type="http://schemas.openxmlformats.org/officeDocument/2006/relationships/hyperlink" Target="https://cs.wikipedia.org/wiki/Star%C3%BD_Plzene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erounka" TargetMode="External"/><Relationship Id="rId2" Type="http://schemas.openxmlformats.org/officeDocument/2006/relationships/hyperlink" Target="https://cs.wikipedia.org/wiki/Plze%C5%88sk%C3%BD_kra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Zem%C4%9Bd%C4%9Blstv%C3%AD" TargetMode="External"/><Relationship Id="rId2" Type="http://schemas.openxmlformats.org/officeDocument/2006/relationships/hyperlink" Target="https://cs.wikipedia.org/wiki/%C5%BDelezni%C4%8Dn%C3%AD_uz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Obilnin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6000" dirty="0" smtClean="0"/>
              <a:t>PLZEŇSKÝ KRAJ</a:t>
            </a:r>
            <a:endParaRPr lang="cs-C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344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Rozloha: 7 649 km²</a:t>
            </a:r>
          </a:p>
          <a:p>
            <a:r>
              <a:rPr lang="cs-CZ" dirty="0" smtClean="0"/>
              <a:t>Počet obyvatel: 582 534</a:t>
            </a:r>
          </a:p>
          <a:p>
            <a:r>
              <a:rPr lang="cs-CZ" dirty="0" smtClean="0"/>
              <a:t>Počet obyvatel na 1km²: 75</a:t>
            </a:r>
          </a:p>
          <a:p>
            <a:r>
              <a:rPr lang="cs-CZ" dirty="0" smtClean="0"/>
              <a:t>Počet obcí: 501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78" y="452718"/>
            <a:ext cx="1905000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77" y="3597216"/>
            <a:ext cx="4129802" cy="23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Jiihozápad České republiky</a:t>
            </a:r>
          </a:p>
          <a:p>
            <a:r>
              <a:rPr lang="cs-CZ" dirty="0" smtClean="0"/>
              <a:t>Rozlohou – 3. největší kraj ČR</a:t>
            </a:r>
          </a:p>
          <a:p>
            <a:r>
              <a:rPr lang="cs-CZ" dirty="0" smtClean="0"/>
              <a:t>Počtem obyvatel – 9. místo </a:t>
            </a:r>
          </a:p>
          <a:p>
            <a:r>
              <a:rPr lang="cs-CZ" dirty="0" smtClean="0"/>
              <a:t>Na severozápadě sousedí s Karlovarským krajem</a:t>
            </a:r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severu s </a:t>
            </a:r>
            <a:r>
              <a:rPr lang="cs-CZ" dirty="0" smtClean="0"/>
              <a:t>Ústeckým krajem</a:t>
            </a:r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severovýchodě se Středočeským </a:t>
            </a:r>
            <a:r>
              <a:rPr lang="cs-CZ" dirty="0" smtClean="0"/>
              <a:t>krajem</a:t>
            </a:r>
          </a:p>
          <a:p>
            <a:r>
              <a:rPr lang="cs-CZ" dirty="0" smtClean="0"/>
              <a:t>Na </a:t>
            </a:r>
            <a:r>
              <a:rPr lang="cs-CZ" dirty="0"/>
              <a:t>východě s Jihočeským </a:t>
            </a:r>
            <a:r>
              <a:rPr lang="cs-CZ" dirty="0" smtClean="0"/>
              <a:t>krajem </a:t>
            </a:r>
          </a:p>
          <a:p>
            <a:r>
              <a:rPr lang="cs-CZ" dirty="0" smtClean="0"/>
              <a:t>Nejdelší hranice </a:t>
            </a:r>
            <a:r>
              <a:rPr lang="cs-CZ" dirty="0" smtClean="0">
                <a:sym typeface="Wingdings" panose="05000000000000000000" pitchFamily="2" charset="2"/>
              </a:rPr>
              <a:t> na </a:t>
            </a:r>
            <a:r>
              <a:rPr lang="cs-CZ" dirty="0" smtClean="0"/>
              <a:t>jihozápadě, s Bavorskem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239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Vyznačuje se rozmanitými </a:t>
            </a:r>
            <a:r>
              <a:rPr lang="cs-CZ" dirty="0">
                <a:hlinkClick r:id="rId2"/>
              </a:rPr>
              <a:t>přírodními </a:t>
            </a:r>
            <a:r>
              <a:rPr lang="cs-CZ" dirty="0" smtClean="0">
                <a:hlinkClick r:id="rId2"/>
              </a:rPr>
              <a:t>podmínkami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Tato pestrost je podmíněna především </a:t>
            </a:r>
            <a:r>
              <a:rPr lang="cs-CZ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reliéfem</a:t>
            </a:r>
          </a:p>
          <a:p>
            <a:r>
              <a:rPr lang="cs-CZ" dirty="0" smtClean="0"/>
              <a:t>Jezera: </a:t>
            </a:r>
            <a:r>
              <a:rPr lang="cs-CZ" dirty="0" smtClean="0">
                <a:hlinkClick r:id="rId3" tooltip="Černé jezero"/>
              </a:rPr>
              <a:t>Černé </a:t>
            </a:r>
            <a:r>
              <a:rPr lang="cs-CZ" dirty="0">
                <a:hlinkClick r:id="rId3" tooltip="Černé jezero"/>
              </a:rPr>
              <a:t>jezero</a:t>
            </a:r>
            <a:r>
              <a:rPr lang="cs-CZ" dirty="0"/>
              <a:t>, </a:t>
            </a:r>
            <a:r>
              <a:rPr lang="cs-CZ" dirty="0">
                <a:hlinkClick r:id="rId4" tooltip="Čertovo jezero"/>
              </a:rPr>
              <a:t>Čertovo jezero</a:t>
            </a:r>
            <a:r>
              <a:rPr lang="cs-CZ" dirty="0"/>
              <a:t>, </a:t>
            </a:r>
            <a:r>
              <a:rPr lang="cs-CZ" dirty="0">
                <a:hlinkClick r:id="rId5" tooltip="Prášilské jezero"/>
              </a:rPr>
              <a:t>Prášilské jezero</a:t>
            </a:r>
            <a:r>
              <a:rPr lang="cs-CZ" dirty="0"/>
              <a:t>, </a:t>
            </a:r>
            <a:r>
              <a:rPr lang="cs-CZ" dirty="0" smtClean="0">
                <a:hlinkClick r:id="rId6" tooltip="Laka"/>
              </a:rPr>
              <a:t>Laka</a:t>
            </a:r>
            <a:r>
              <a:rPr lang="cs-CZ" dirty="0" smtClean="0"/>
              <a:t>, </a:t>
            </a:r>
            <a:r>
              <a:rPr lang="cs-CZ" dirty="0" smtClean="0">
                <a:hlinkClick r:id="rId7" tooltip="Odlezelské jezero"/>
              </a:rPr>
              <a:t>Odlezelské jezero</a:t>
            </a:r>
            <a:r>
              <a:rPr lang="cs-CZ" dirty="0" smtClean="0"/>
              <a:t> </a:t>
            </a:r>
          </a:p>
          <a:p>
            <a:r>
              <a:rPr lang="cs-CZ" dirty="0"/>
              <a:t>Nejvyšší bod‎: ‎</a:t>
            </a:r>
            <a:r>
              <a:rPr lang="cs-CZ" dirty="0">
                <a:hlinkClick r:id="rId8"/>
              </a:rPr>
              <a:t>Velká Mokrůvka</a:t>
            </a:r>
            <a:r>
              <a:rPr lang="cs-CZ" dirty="0"/>
              <a:t>‎ (1370 m n. m</a:t>
            </a:r>
            <a:r>
              <a:rPr lang="cs-CZ" dirty="0" smtClean="0"/>
              <a:t>.)</a:t>
            </a:r>
          </a:p>
          <a:p>
            <a:endParaRPr lang="cs-CZ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/>
              <a:t>Zámky - </a:t>
            </a:r>
            <a:r>
              <a:rPr lang="cs-CZ" dirty="0">
                <a:hlinkClick r:id="rId9" tooltip="Horšovský Týn (zámek)"/>
              </a:rPr>
              <a:t>Horšovský Týn</a:t>
            </a:r>
            <a:r>
              <a:rPr lang="cs-CZ" dirty="0"/>
              <a:t>, </a:t>
            </a:r>
            <a:r>
              <a:rPr lang="cs-CZ" dirty="0">
                <a:hlinkClick r:id="rId10" tooltip="Kozel (zámek)"/>
              </a:rPr>
              <a:t>Kozel</a:t>
            </a:r>
            <a:r>
              <a:rPr lang="cs-CZ" dirty="0"/>
              <a:t>, </a:t>
            </a:r>
            <a:r>
              <a:rPr lang="cs-CZ" dirty="0">
                <a:hlinkClick r:id="rId11" tooltip="Manětín (zámek)"/>
              </a:rPr>
              <a:t>Manětín</a:t>
            </a:r>
            <a:r>
              <a:rPr lang="cs-CZ" dirty="0"/>
              <a:t>, </a:t>
            </a:r>
            <a:r>
              <a:rPr lang="cs-CZ" dirty="0">
                <a:hlinkClick r:id="rId12" tooltip="Nebílovy (zámek)"/>
              </a:rPr>
              <a:t>Nebílovy</a:t>
            </a:r>
            <a:r>
              <a:rPr lang="cs-CZ" dirty="0"/>
              <a:t>, </a:t>
            </a:r>
            <a:r>
              <a:rPr lang="cs-CZ" dirty="0">
                <a:hlinkClick r:id="rId13" tooltip="Zbiroh (zámek)"/>
              </a:rPr>
              <a:t>Zbiroh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 hrady -  </a:t>
            </a:r>
            <a:r>
              <a:rPr lang="cs-CZ" dirty="0">
                <a:hlinkClick r:id="rId14" tooltip="Rabí (hrad)"/>
              </a:rPr>
              <a:t>Rabí</a:t>
            </a:r>
            <a:r>
              <a:rPr lang="cs-CZ" dirty="0"/>
              <a:t>, </a:t>
            </a:r>
            <a:r>
              <a:rPr lang="cs-CZ" dirty="0">
                <a:hlinkClick r:id="rId15" tooltip="Radyně (hrad)"/>
              </a:rPr>
              <a:t>Radyně</a:t>
            </a:r>
            <a:r>
              <a:rPr lang="cs-CZ" dirty="0"/>
              <a:t>, </a:t>
            </a:r>
            <a:r>
              <a:rPr lang="cs-CZ" dirty="0">
                <a:hlinkClick r:id="rId16" tooltip="Švihov (hrad)"/>
              </a:rPr>
              <a:t>Švihov</a:t>
            </a:r>
            <a:r>
              <a:rPr lang="cs-CZ" dirty="0"/>
              <a:t> nebo </a:t>
            </a:r>
            <a:r>
              <a:rPr lang="cs-CZ" dirty="0">
                <a:hlinkClick r:id="rId17" tooltip="Velhartice (hrad)"/>
              </a:rPr>
              <a:t>Velhartice</a:t>
            </a:r>
            <a:r>
              <a:rPr lang="cs-CZ" dirty="0"/>
              <a:t> a </a:t>
            </a:r>
            <a:r>
              <a:rPr lang="cs-CZ" dirty="0" smtClean="0">
                <a:hlinkClick r:id="rId18" tooltip="Domažlice"/>
              </a:rPr>
              <a:t>Domažlice</a:t>
            </a:r>
            <a:endParaRPr lang="cs-CZ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1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28827"/>
            <a:ext cx="2381250" cy="1590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61" y="1113822"/>
            <a:ext cx="3432621" cy="1912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66" y="1489413"/>
            <a:ext cx="3155546" cy="2090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11" y="3446252"/>
            <a:ext cx="249555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84" y="3687386"/>
            <a:ext cx="2533650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72" y="4239594"/>
            <a:ext cx="2265964" cy="17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ejvýznamnější </a:t>
            </a:r>
            <a:r>
              <a:rPr lang="cs-CZ" dirty="0"/>
              <a:t>průmyslová </a:t>
            </a:r>
            <a:r>
              <a:rPr lang="cs-CZ" dirty="0" smtClean="0"/>
              <a:t>odvětví:</a:t>
            </a:r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trojírenství (</a:t>
            </a:r>
            <a:r>
              <a:rPr lang="cs-CZ" dirty="0">
                <a:hlinkClick r:id="rId2" tooltip="Škoda Transportation"/>
              </a:rPr>
              <a:t>Škoda Transportation</a:t>
            </a:r>
            <a:r>
              <a:rPr lang="cs-CZ" dirty="0"/>
              <a:t>, </a:t>
            </a:r>
            <a:r>
              <a:rPr lang="cs-CZ" dirty="0">
                <a:hlinkClick r:id="rId3" tooltip="TS Plzeň (stránka neexistuje)"/>
              </a:rPr>
              <a:t>TS </a:t>
            </a:r>
            <a:r>
              <a:rPr lang="cs-CZ" dirty="0" smtClean="0">
                <a:hlinkClick r:id="rId3" tooltip="TS Plzeň (stránka neexistuje)"/>
              </a:rPr>
              <a:t>Plzeň</a:t>
            </a:r>
            <a:r>
              <a:rPr lang="cs-CZ" dirty="0" smtClean="0"/>
              <a:t>), </a:t>
            </a:r>
            <a:r>
              <a:rPr lang="cs-CZ" dirty="0"/>
              <a:t>potravinářství, průmysl stavebních hmot a keramiky, výroba a distribuce energií, hutnictví, výroby alkoholických nápojů (Bohemia Sekt </a:t>
            </a:r>
            <a:r>
              <a:rPr lang="cs-CZ" dirty="0">
                <a:hlinkClick r:id="rId4" tooltip="Starý Plzenec"/>
              </a:rPr>
              <a:t>Starý Plzenec</a:t>
            </a:r>
            <a:r>
              <a:rPr lang="cs-CZ" dirty="0"/>
              <a:t>, Stock Plzeň, </a:t>
            </a:r>
            <a:r>
              <a:rPr lang="cs-CZ" dirty="0">
                <a:hlinkClick r:id="rId5" tooltip="Pivovar Prazdroj"/>
              </a:rPr>
              <a:t>Pivovar </a:t>
            </a:r>
            <a:r>
              <a:rPr lang="cs-CZ" dirty="0" smtClean="0">
                <a:hlinkClick r:id="rId5" tooltip="Pivovar Prazdroj"/>
              </a:rPr>
              <a:t>Prazdroj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Nerostné suroviny: </a:t>
            </a:r>
            <a:r>
              <a:rPr lang="cs-CZ" dirty="0" smtClean="0">
                <a:hlinkClick r:id="rId6" tooltip="Kaolin"/>
              </a:rPr>
              <a:t>kaolin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smtClean="0"/>
              <a:t>porcelán</a:t>
            </a:r>
          </a:p>
          <a:p>
            <a:r>
              <a:rPr lang="cs-CZ" dirty="0" smtClean="0"/>
              <a:t>Největší </a:t>
            </a:r>
            <a:r>
              <a:rPr lang="cs-CZ" dirty="0"/>
              <a:t>význam </a:t>
            </a:r>
            <a:r>
              <a:rPr lang="cs-CZ" dirty="0" smtClean="0"/>
              <a:t>- silniční doprava, rozvoj cestovního ruchu </a:t>
            </a:r>
          </a:p>
          <a:p>
            <a:r>
              <a:rPr lang="cs-CZ" dirty="0"/>
              <a:t>P</a:t>
            </a:r>
            <a:r>
              <a:rPr lang="cs-CZ" dirty="0" smtClean="0"/>
              <a:t>růměrně </a:t>
            </a:r>
            <a:r>
              <a:rPr lang="cs-CZ" dirty="0"/>
              <a:t>ekonomicky </a:t>
            </a:r>
            <a:r>
              <a:rPr lang="cs-CZ" dirty="0" smtClean="0"/>
              <a:t>rozvinutý kraj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Plzeň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statutární město na západě Čech a metropole </a:t>
            </a:r>
            <a:r>
              <a:rPr lang="cs-CZ" dirty="0">
                <a:hlinkClick r:id="rId2"/>
              </a:rPr>
              <a:t>Plzeňského </a:t>
            </a:r>
            <a:r>
              <a:rPr lang="cs-CZ" dirty="0" smtClean="0">
                <a:hlinkClick r:id="rId2"/>
              </a:rPr>
              <a:t>kraje</a:t>
            </a:r>
            <a:endParaRPr lang="cs-CZ" dirty="0" smtClean="0"/>
          </a:p>
          <a:p>
            <a:r>
              <a:rPr lang="cs-CZ" dirty="0"/>
              <a:t>Mže, Radbuza, Úhlava a </a:t>
            </a:r>
            <a:r>
              <a:rPr lang="cs-CZ" dirty="0" smtClean="0"/>
              <a:t>Úslava</a:t>
            </a:r>
            <a:r>
              <a:rPr lang="cs-CZ" dirty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smtClean="0">
                <a:hlinkClick r:id="rId3" tooltip="Berounka"/>
              </a:rPr>
              <a:t>Berounka</a:t>
            </a:r>
            <a:endParaRPr lang="cs-CZ" dirty="0" smtClean="0"/>
          </a:p>
          <a:p>
            <a:r>
              <a:rPr lang="cs-CZ" dirty="0" smtClean="0"/>
              <a:t>Počet obyvatel: 171 K</a:t>
            </a:r>
          </a:p>
          <a:p>
            <a:r>
              <a:rPr lang="cs-CZ" dirty="0" smtClean="0"/>
              <a:t>4. největší město ČR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83" y="386316"/>
            <a:ext cx="1285714" cy="15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3" y="1853248"/>
            <a:ext cx="1428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Průmyslové a pivovarské město, kulturní </a:t>
            </a:r>
            <a:r>
              <a:rPr lang="cs-CZ" dirty="0" smtClean="0"/>
              <a:t>význam</a:t>
            </a:r>
          </a:p>
          <a:p>
            <a:r>
              <a:rPr lang="cs-CZ" dirty="0" smtClean="0"/>
              <a:t>Důležitý </a:t>
            </a:r>
            <a:r>
              <a:rPr lang="cs-CZ" dirty="0">
                <a:hlinkClick r:id="rId2"/>
              </a:rPr>
              <a:t>železniční uzel</a:t>
            </a:r>
            <a:endParaRPr lang="cs-CZ" dirty="0"/>
          </a:p>
          <a:p>
            <a:r>
              <a:rPr lang="cs-CZ" dirty="0" smtClean="0"/>
              <a:t>Vysoké školy: Západočeská </a:t>
            </a:r>
            <a:r>
              <a:rPr lang="cs-CZ" dirty="0"/>
              <a:t>univerzita, Lékařská fakulta Univerzity </a:t>
            </a:r>
            <a:r>
              <a:rPr lang="cs-CZ" dirty="0" smtClean="0"/>
              <a:t>Karlovy</a:t>
            </a:r>
          </a:p>
          <a:p>
            <a:endParaRPr lang="cs-CZ" dirty="0"/>
          </a:p>
          <a:p>
            <a:r>
              <a:rPr lang="cs-CZ" dirty="0" smtClean="0">
                <a:hlinkClick r:id="rId3" tooltip="Zemědělství"/>
              </a:rPr>
              <a:t>Zemědělství</a:t>
            </a:r>
            <a:r>
              <a:rPr lang="cs-CZ" dirty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Plzeňská kotlina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smtClean="0">
                <a:hlinkClick r:id="rId4" tooltip="Obilniny"/>
              </a:rPr>
              <a:t>obilniny</a:t>
            </a:r>
            <a:r>
              <a:rPr lang="cs-CZ" dirty="0" smtClean="0"/>
              <a:t>, </a:t>
            </a:r>
            <a:r>
              <a:rPr lang="cs-CZ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řepka olejka </a:t>
            </a:r>
            <a:endParaRPr lang="cs-CZ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5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8" y="1306054"/>
            <a:ext cx="3182518" cy="23847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83" y="302965"/>
            <a:ext cx="3296819" cy="2006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006" y="3690821"/>
            <a:ext cx="3096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Katedrála sv. Bartoloměje na náměstí Republiky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91" y="2660900"/>
            <a:ext cx="3673301" cy="3520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9827" y="6180910"/>
            <a:ext cx="3525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Městské obvody a katastrální území Plzně</a:t>
            </a:r>
          </a:p>
        </p:txBody>
      </p:sp>
    </p:spTree>
    <p:extLst>
      <p:ext uri="{BB962C8B-B14F-4D97-AF65-F5344CB8AC3E}">
        <p14:creationId xmlns:p14="http://schemas.microsoft.com/office/powerpoint/2010/main" val="42483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</TotalTime>
  <Words>266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</vt:lpstr>
      <vt:lpstr>PLZEŇSKÝ KRAJ</vt:lpstr>
      <vt:lpstr>PowerPoint Presentation</vt:lpstr>
      <vt:lpstr> </vt:lpstr>
      <vt:lpstr>PowerPoint Presentation</vt:lpstr>
      <vt:lpstr>PowerPoint Presentation</vt:lpstr>
      <vt:lpstr>PowerPoint Presentation</vt:lpstr>
      <vt:lpstr>Plzeň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PLZEŇSKÝ KRAJ</dc:title>
  <dc:creator>Natalie</dc:creator>
  <cp:lastModifiedBy>Natalie</cp:lastModifiedBy>
  <cp:revision>8</cp:revision>
  <dcterms:created xsi:type="dcterms:W3CDTF">2019-03-13T17:09:05Z</dcterms:created>
  <dcterms:modified xsi:type="dcterms:W3CDTF">2020-02-01T11:18:25Z</dcterms:modified>
</cp:coreProperties>
</file>