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67" r:id="rId5"/>
    <p:sldId id="284" r:id="rId6"/>
    <p:sldId id="285" r:id="rId7"/>
    <p:sldId id="286" r:id="rId8"/>
    <p:sldId id="287" r:id="rId9"/>
    <p:sldId id="288" r:id="rId10"/>
    <p:sldId id="289" r:id="rId11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>
        <p:scale>
          <a:sx n="75" d="100"/>
          <a:sy n="75" d="100"/>
        </p:scale>
        <p:origin x="974" y="29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C6A671-5CA1-4180-ACE6-3FC6194F0EA5}" type="datetime1">
              <a:rPr lang="cs-CZ" smtClean="0"/>
              <a:t>08.12.2019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47AEFC-173E-426F-8D4C-BCA4A2F1AEB5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8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4B79FB4-7C01-46BA-BAB7-439113EA0853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0D0876-0A77-4092-9A03-336E4A952021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6ADDB3-C74F-4789-8CE7-481CD2DA22CA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2DE63F-35C4-45A7-B3E9-B9874064FD9A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21765C-1CF0-4B4C-9CEA-079237FB4328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36812" y="3475736"/>
            <a:ext cx="7299944" cy="54864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BCE3-7170-4FF0-ADAF-80BAA2F3B580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9BA865-9D8D-458D-BDE0-FAD2420C3B66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DA893-7442-4B54-BE56-17F6BEF58EE5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E0BA-91B0-47A8-A082-6CA0F34209B5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18FD22-0AC6-4B81-9221-2CAC7656190F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925A6-F508-43E9-A874-A2750152046C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58DE54F-34F5-42D5-945C-F1886741C8A5}" type="datetime1">
              <a:rPr lang="cs-CZ" smtClean="0"/>
              <a:pPr/>
              <a:t>08.12.2019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Hudební divadlo Karlín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Martin Staněk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EE6F8-694A-44C9-8675-00EBD772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052736"/>
            <a:ext cx="10111100" cy="5256584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Nejvýznamnější české hudebně zábavné divadlo.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Stálé operetní divadlo v Karlíně zřízeno 1945 - v jedné z největších pražských divadelních budov, postavené v roce 1881 pro cirkusové a varietní produkce.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Dříve pod názvem „Prozatímní divadlo“ hrála činohra Národního divadla.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v Karlíně členem Družstva divadel práce, vedeno E. F. Burianem.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představení se jmenovalo „Král tuláků“, uskutečnilo se 3. 10. 1945.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Byly uváděny klasické operety v současných, většinou parodických úpravách, např. „Krásná Helena“, které měly operetu, tehdy považovanou za produkt úpadkové měšťácké kultury, přizpůsobit novým požadavkům.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Hrály se také klasické operety v tradiční podobě.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ýsledek obrázku pro e f burian">
            <a:extLst>
              <a:ext uri="{FF2B5EF4-FFF2-40B4-BE49-F238E27FC236}">
                <a16:creationId xmlns:a16="http://schemas.microsoft.com/office/drawing/2014/main" id="{BEE8C886-4090-4C83-B2D7-DC0156FB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627365"/>
            <a:ext cx="3810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>
            <a:extLst>
              <a:ext uri="{FF2B5EF4-FFF2-40B4-BE49-F238E27FC236}">
                <a16:creationId xmlns:a16="http://schemas.microsoft.com/office/drawing/2014/main" id="{A653729B-91CC-427E-A941-CA09D7AD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529267"/>
            <a:ext cx="5561856" cy="55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jiří burian">
            <a:extLst>
              <a:ext uri="{FF2B5EF4-FFF2-40B4-BE49-F238E27FC236}">
                <a16:creationId xmlns:a16="http://schemas.microsoft.com/office/drawing/2014/main" id="{5EC62268-8296-4A42-8E1E-1BE270E2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737529"/>
            <a:ext cx="3232257" cy="53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DB413-4999-4430-93FF-BDEF4A59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692696"/>
            <a:ext cx="10585176" cy="5616624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Jaro 1947 - divadlo ve vážných ekonomických problémech. Finančně ho podpořil H. Kraus, poté ředitelem, zavedení úsporného režimu.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divadla přišel Oldřich Nový a Jan Werich s orchestrem Karla Vlacha. Jejich představení „Divotvorný hrnec“ přes 300 repríz.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 až 1951 Werich uměleckým šéfem.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Převládaly hudební komedie a hry se zpěvy, režírované většinou Oldřichem Novým.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Premiéru měla revue Voskovce a Wericha „Nebe na zemi“.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souboru přibyli herci, jako například O. Korbelář, V. Ráž, J. Adamová a Vlasta Burian.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Nastudováním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Hervého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Mam´zelle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Nitouche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mělo 354 repríz, se roku 1953 vrátil do Karlína jako herec a režisér Oldřich Nový.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Výsledek obrázku pro werich">
            <a:extLst>
              <a:ext uri="{FF2B5EF4-FFF2-40B4-BE49-F238E27FC236}">
                <a16:creationId xmlns:a16="http://schemas.microsoft.com/office/drawing/2014/main" id="{11C0373D-AE74-4779-8905-ED23211B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40" y="728450"/>
            <a:ext cx="6664973" cy="53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visející obrázek">
            <a:extLst>
              <a:ext uri="{FF2B5EF4-FFF2-40B4-BE49-F238E27FC236}">
                <a16:creationId xmlns:a16="http://schemas.microsoft.com/office/drawing/2014/main" id="{7094E047-533D-47CA-9F58-2A1289F5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5" y="715624"/>
            <a:ext cx="4050965" cy="53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17191-1012-48B9-B84A-368BB78D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412776"/>
            <a:ext cx="10009112" cy="523388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roku 1958 zestátněno a stalo s městskou scénou.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Většinou klasická opereta, například „Cikánský baron“, „Orfeus v podsvětí“, „Čardášová princezna“, „Netopýr“,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Paganini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„Polská krev“.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Objevily se i první evropské muzikály: „Skandál v Lisabonu“, „Když je v Římě neděle“, a jiné.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vedení režiséra R. Vedrala byla uvedena „Žebrácká opera“, „Slavnost v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Harlemu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„Vítr ve vlasech“, „Kat a blázen“, „Paní Marjánka, matka pluku“, „Tvrďák“ od Miloše Kopeckého a Miroslava Horníčka.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3C8AD-8800-4A22-B9AC-7C805BEF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2" y="1052736"/>
            <a:ext cx="10081120" cy="554461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1763 k divadlu připojeno nuselské Divadlo Na Fidlovačce.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Vrátil se Karel Vlach se svým orchestrem. Do 1980 hlavním představitelem tradice Osvobozeného divadla, při pravidelném uvádění revuí Voskovce a Wericha.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se stalo moderní scénou, uváděla i anglické a americké muzikály, například „My fair Lady“, „Hello Dolly“,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Story“, a jiné. V nich hostovali interpreti populární hudby, například Eva Pilarová, Yvetta Simonová, Milan Chladil, Josef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Laufer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Václav Neckář.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80. letech díla autorů z komunistického bloku, například „Sedmé nebe“, „Bílý akát“, „Cyrano 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Bergeraku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„Casanova“. </a:t>
            </a:r>
          </a:p>
        </p:txBody>
      </p:sp>
    </p:spTree>
    <p:extLst>
      <p:ext uri="{BB962C8B-B14F-4D97-AF65-F5344CB8AC3E}">
        <p14:creationId xmlns:p14="http://schemas.microsoft.com/office/powerpoint/2010/main" val="3689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45517D-334C-4917-AADD-F64ADC5A2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052736"/>
            <a:ext cx="9751060" cy="487384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prostor využíván i pro televizní estrády a vystoupení pěveckých a tanečních zahraničních souborů, například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Alexandrovci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Natáčelo se zde také Televarieté a seriál „Cirkus Humberto“.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 až1990 - k divadlu administrativně připojeno divadlo Semafor, čímž bylo zachráněno před zrušením.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Hrály se muzikály „Někdo to rád horké“, „Cikáni jdou do nebe“, „Vlci“, operety „Země úsměvů“, „Polská krev“.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Vystupovali zde interpreti Dagmar Pecková, Naďa Urbánková, Jiří Suchý, Jitka Molavcová, Jana Paulová, Josef Dvořák v roli vodníka Čochtana v muzikálu „Divotvorný hrnec.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ýsledek obrázku pro alexandrovci">
            <a:extLst>
              <a:ext uri="{FF2B5EF4-FFF2-40B4-BE49-F238E27FC236}">
                <a16:creationId xmlns:a16="http://schemas.microsoft.com/office/drawing/2014/main" id="{CC3F4AAD-9CAE-405B-A458-836E6C04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" y="0"/>
            <a:ext cx="7358610" cy="36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televarieté">
            <a:extLst>
              <a:ext uri="{FF2B5EF4-FFF2-40B4-BE49-F238E27FC236}">
                <a16:creationId xmlns:a16="http://schemas.microsoft.com/office/drawing/2014/main" id="{6F521A48-7D80-4067-8DE0-373459BC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" y="3644388"/>
            <a:ext cx="5677771" cy="31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čochtan">
            <a:extLst>
              <a:ext uri="{FF2B5EF4-FFF2-40B4-BE49-F238E27FC236}">
                <a16:creationId xmlns:a16="http://schemas.microsoft.com/office/drawing/2014/main" id="{E52CEA18-C409-45B3-99CC-6A8E8E818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0" y="1412776"/>
            <a:ext cx="6130000" cy="45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290F6-C1BB-4D1B-B939-7C8DBB23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332656"/>
            <a:ext cx="9751060" cy="633670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1989 si divadlo udržovalo přední pozici v oboru, často i úspěšně hostovalo v zahraničí.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návštěvnost - zájezdy diváků z celé republiky.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revoluci 1989 se tento systém zhroutil =&gt; propad divadla kvůli řediteli Z. Pospíšilovi, který v něm pak spáchal sebevraždu.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stal ředitelem herec Ladislav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Županič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uměleckým šéfem herec Pavel Trávníček.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divadla se vrátila nebo v něm hostovala řada herců, například Lucie Vondráčková, Světlana Nálepková, Jiří Langmajer, Lukáš Vaculík.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Hrály se retro muzikály „Má férová Josefína“, „Zasněžená romance“ i americké muzikály „My fair Lady“, „Hello Dolly“, „Někdo to rád horké“. Na druhém místě zůstala klasická opereta. Tyto projekty vrátily Hudební divadlo Karlín na špičku hudebních divadel, kde zůstává dodnes.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Současným ředitelem je Egon Kulhánek.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rekonstrukci kapacita 921 míst.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Letos představení „Carmen“, „Čas růží“, „Dracula“, „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 Superstar“, „Sestra v akci“, „Legenda jménem Holmes“, „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Addam’s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a jiné.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Výsledek obrázku pro županič">
            <a:extLst>
              <a:ext uri="{FF2B5EF4-FFF2-40B4-BE49-F238E27FC236}">
                <a16:creationId xmlns:a16="http://schemas.microsoft.com/office/drawing/2014/main" id="{D249938A-0D50-4768-80C5-018690BA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84" y="1373169"/>
            <a:ext cx="5823341" cy="36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ýsledek obrázku pro divadlo karlín před a po">
            <a:extLst>
              <a:ext uri="{FF2B5EF4-FFF2-40B4-BE49-F238E27FC236}">
                <a16:creationId xmlns:a16="http://schemas.microsoft.com/office/drawing/2014/main" id="{86C9EC3F-6B29-4ACF-9CBB-F719D2CB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70" y="1208101"/>
            <a:ext cx="683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divadlo karlín před a po">
            <a:extLst>
              <a:ext uri="{FF2B5EF4-FFF2-40B4-BE49-F238E27FC236}">
                <a16:creationId xmlns:a16="http://schemas.microsoft.com/office/drawing/2014/main" id="{E6CF6159-9206-49A7-9EC8-E228321E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61" y="836197"/>
            <a:ext cx="7920880" cy="53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ící obrázek">
            <a:extLst>
              <a:ext uri="{FF2B5EF4-FFF2-40B4-BE49-F238E27FC236}">
                <a16:creationId xmlns:a16="http://schemas.microsoft.com/office/drawing/2014/main" id="{BD9640D7-969F-4471-AAE7-6C9E0E0A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816125"/>
            <a:ext cx="8243632" cy="54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knihy (16:9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9_TF02801059_TF02801059.potx" id="{5467B639-F32D-45AC-9204-C73EE8721140}" vid="{91D78186-3BBE-4507-8D5D-DBE9317777C1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Klasická knižní vzdělávací prezentace (širokoúhlý formát)</Template>
  <TotalTime>72</TotalTime>
  <Words>763</Words>
  <Application>Microsoft Office PowerPoint</Application>
  <PresentationFormat>Vlastní</PresentationFormat>
  <Paragraphs>39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Constantia</vt:lpstr>
      <vt:lpstr>Times New Roman</vt:lpstr>
      <vt:lpstr>Klasické knihy (16:9)</vt:lpstr>
      <vt:lpstr>Hudební divadlo Karlín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Hudební divadlo Karlín</dc:title>
  <dc:creator>Martin Staněk</dc:creator>
  <cp:lastModifiedBy>Martin Staněk</cp:lastModifiedBy>
  <cp:revision>8</cp:revision>
  <dcterms:created xsi:type="dcterms:W3CDTF">2019-12-08T21:47:50Z</dcterms:created>
  <dcterms:modified xsi:type="dcterms:W3CDTF">2019-12-08T23:00:18Z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