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Podveská" userId="d4e8117b64b27b4f" providerId="LiveId" clId="{2CDD9728-E840-462D-AED6-C64D28402CCE}"/>
    <pc:docChg chg="custSel modSld">
      <pc:chgData name="Lucie Podveská" userId="d4e8117b64b27b4f" providerId="LiveId" clId="{2CDD9728-E840-462D-AED6-C64D28402CCE}" dt="2018-09-13T18:15:23.863" v="129" actId="20577"/>
      <pc:docMkLst>
        <pc:docMk/>
      </pc:docMkLst>
      <pc:sldChg chg="modSp">
        <pc:chgData name="Lucie Podveská" userId="d4e8117b64b27b4f" providerId="LiveId" clId="{2CDD9728-E840-462D-AED6-C64D28402CCE}" dt="2018-09-13T18:15:23.863" v="129" actId="20577"/>
        <pc:sldMkLst>
          <pc:docMk/>
          <pc:sldMk cId="3693460212" sldId="259"/>
        </pc:sldMkLst>
        <pc:spChg chg="mod">
          <ac:chgData name="Lucie Podveská" userId="d4e8117b64b27b4f" providerId="LiveId" clId="{2CDD9728-E840-462D-AED6-C64D28402CCE}" dt="2018-09-13T18:15:23.863" v="129" actId="20577"/>
          <ac:spMkLst>
            <pc:docMk/>
            <pc:sldMk cId="3693460212" sldId="259"/>
            <ac:spMk id="3" creationId="{572B3491-A7C3-46DD-B91B-F821A17EF6B9}"/>
          </ac:spMkLst>
        </pc:spChg>
      </pc:sldChg>
    </pc:docChg>
  </pc:docChgLst>
  <pc:docChgLst>
    <pc:chgData name="Lucie Podveská" userId="d4e8117b64b27b4f" providerId="LiveId" clId="{3856B5F7-47B2-4FD7-B448-3A86D487D517}"/>
    <pc:docChg chg="modSld">
      <pc:chgData name="Lucie Podveská" userId="d4e8117b64b27b4f" providerId="LiveId" clId="{3856B5F7-47B2-4FD7-B448-3A86D487D517}" dt="2020-01-26T12:04:20.742" v="1" actId="20577"/>
      <pc:docMkLst>
        <pc:docMk/>
      </pc:docMkLst>
      <pc:sldChg chg="modSp">
        <pc:chgData name="Lucie Podveská" userId="d4e8117b64b27b4f" providerId="LiveId" clId="{3856B5F7-47B2-4FD7-B448-3A86D487D517}" dt="2020-01-26T12:04:20.742" v="1" actId="20577"/>
        <pc:sldMkLst>
          <pc:docMk/>
          <pc:sldMk cId="2552910800" sldId="261"/>
        </pc:sldMkLst>
        <pc:spChg chg="mod">
          <ac:chgData name="Lucie Podveská" userId="d4e8117b64b27b4f" providerId="LiveId" clId="{3856B5F7-47B2-4FD7-B448-3A86D487D517}" dt="2020-01-26T12:04:20.742" v="1" actId="20577"/>
          <ac:spMkLst>
            <pc:docMk/>
            <pc:sldMk cId="2552910800" sldId="261"/>
            <ac:spMk id="2" creationId="{3F184478-F641-419F-B57C-0AC98CE21E32}"/>
          </ac:spMkLst>
        </pc:spChg>
        <pc:spChg chg="mod">
          <ac:chgData name="Lucie Podveská" userId="d4e8117b64b27b4f" providerId="LiveId" clId="{3856B5F7-47B2-4FD7-B448-3A86D487D517}" dt="2020-01-26T12:04:18.290" v="0" actId="20577"/>
          <ac:spMkLst>
            <pc:docMk/>
            <pc:sldMk cId="2552910800" sldId="261"/>
            <ac:spMk id="3" creationId="{543F0DF2-103B-49A9-BEF6-4B6AEF27B5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11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22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1273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958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1553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47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623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01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5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5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69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64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93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7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58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27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8314A-9168-4926-B7F9-1F273ED3996A}" type="datetimeFigureOut">
              <a:rPr lang="cs-CZ" smtClean="0"/>
              <a:t>26.01.2020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5FB19A-2599-4B4A-9254-23D9CAA98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33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AAD48-D061-4CE9-8A45-04396F56B8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Charles Darwin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D52758-77C8-4675-A8FB-94480607B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3781" y="6413261"/>
            <a:ext cx="2668438" cy="3488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Lucie Podveská A3.</a:t>
            </a:r>
          </a:p>
        </p:txBody>
      </p:sp>
    </p:spTree>
    <p:extLst>
      <p:ext uri="{BB962C8B-B14F-4D97-AF65-F5344CB8AC3E}">
        <p14:creationId xmlns:p14="http://schemas.microsoft.com/office/powerpoint/2010/main" val="301375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2ED11-3C20-4FF7-96EC-7F5788456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859970-48F8-45F9-B198-C06D7E47D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171" y="2580124"/>
            <a:ext cx="8825659" cy="3416300"/>
          </a:xfrm>
        </p:spPr>
        <p:txBody>
          <a:bodyPr/>
          <a:lstStyle/>
          <a:p>
            <a:r>
              <a:rPr lang="cs-CZ" sz="2400" dirty="0"/>
              <a:t>Charles Robert Darwin</a:t>
            </a:r>
          </a:p>
          <a:p>
            <a:r>
              <a:rPr lang="cs-CZ" sz="2400" dirty="0"/>
              <a:t>Britský přírodovědec</a:t>
            </a:r>
          </a:p>
          <a:p>
            <a:r>
              <a:rPr lang="cs-CZ" sz="2400" dirty="0"/>
              <a:t>Evoluční teorie</a:t>
            </a:r>
          </a:p>
          <a:p>
            <a:r>
              <a:rPr lang="cs-CZ" sz="2400" dirty="0"/>
              <a:t>Profesor John </a:t>
            </a:r>
            <a:r>
              <a:rPr lang="cs-CZ" sz="2400" dirty="0" err="1"/>
              <a:t>Henslow</a:t>
            </a:r>
            <a:endParaRPr lang="cs-CZ" sz="2400" dirty="0"/>
          </a:p>
          <a:p>
            <a:r>
              <a:rPr lang="cs-CZ" sz="2400" dirty="0"/>
              <a:t>Zásadní převrat v přírodovědných vědách</a:t>
            </a:r>
          </a:p>
          <a:p>
            <a:r>
              <a:rPr lang="cs-CZ" sz="2400" dirty="0"/>
              <a:t>Základy moderní biologie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62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CF3B3-348C-4351-94C3-7314EFE2A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Evoluční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7519BC-B8BF-419C-94CF-F38CF54B2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Teorie ve vývoji živých organismů na Zemi</a:t>
            </a:r>
          </a:p>
          <a:p>
            <a:r>
              <a:rPr lang="cs-CZ" sz="2400" dirty="0"/>
              <a:t>Darwinismus</a:t>
            </a:r>
          </a:p>
          <a:p>
            <a:r>
              <a:rPr lang="cs-CZ" sz="2400" dirty="0"/>
              <a:t>Alfred </a:t>
            </a:r>
            <a:r>
              <a:rPr lang="cs-CZ" sz="2400" dirty="0" err="1"/>
              <a:t>Wallace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33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38159-52A3-4AD3-9D2F-C15F83F1B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BE88E6-94B5-47F2-B85A-BB848CFD0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1) jedinci uvnitř druhu jsou variabilní</a:t>
            </a:r>
            <a:br>
              <a:rPr lang="cs-CZ" sz="2400" dirty="0"/>
            </a:br>
            <a:r>
              <a:rPr lang="cs-CZ" sz="2400" dirty="0"/>
              <a:t>2) část variability se přenáší na potomky</a:t>
            </a:r>
            <a:br>
              <a:rPr lang="cs-CZ" sz="2400" dirty="0"/>
            </a:br>
            <a:r>
              <a:rPr lang="cs-CZ" sz="2400" dirty="0"/>
              <a:t>3) v každé generaci je produkováno více potomků, než kolik jich dospěje a rozmnoží se</a:t>
            </a:r>
            <a:br>
              <a:rPr lang="cs-CZ" sz="2400" dirty="0"/>
            </a:br>
            <a:r>
              <a:rPr lang="cs-CZ" sz="2400" dirty="0"/>
              <a:t>4) přežívání a reprodukce nejsou náhodné, jedinci kteří přežijí a rozmnožují se jsou nositeli výhodných znaků.</a:t>
            </a:r>
          </a:p>
        </p:txBody>
      </p:sp>
    </p:spTree>
    <p:extLst>
      <p:ext uri="{BB962C8B-B14F-4D97-AF65-F5344CB8AC3E}">
        <p14:creationId xmlns:p14="http://schemas.microsoft.com/office/powerpoint/2010/main" val="286857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F2015-E2C0-48D2-8B28-73240B1A0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darwinismus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B3491-A7C3-46DD-B91B-F821A17EF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Aplikace evoluční teorie na poměry společnosti</a:t>
            </a:r>
          </a:p>
          <a:p>
            <a:r>
              <a:rPr lang="cs-CZ" sz="2400" dirty="0"/>
              <a:t>Ovlivnil ideologii nacismu a fašismu</a:t>
            </a:r>
          </a:p>
          <a:p>
            <a:r>
              <a:rPr lang="cs-CZ" sz="2400" dirty="0"/>
              <a:t>Odvozuje vytváření hierarchických vztahů</a:t>
            </a:r>
          </a:p>
          <a:p>
            <a:r>
              <a:rPr lang="cs-CZ" sz="2400" dirty="0"/>
              <a:t>Prosadí se „silní“, „méně schopní“ se musejí podřídit</a:t>
            </a:r>
          </a:p>
          <a:p>
            <a:r>
              <a:rPr lang="cs-CZ" sz="2400" dirty="0"/>
              <a:t>Nejen mezi jedinci</a:t>
            </a:r>
          </a:p>
        </p:txBody>
      </p:sp>
    </p:spTree>
    <p:extLst>
      <p:ext uri="{BB962C8B-B14F-4D97-AF65-F5344CB8AC3E}">
        <p14:creationId xmlns:p14="http://schemas.microsoft.com/office/powerpoint/2010/main" val="369346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84478-F641-419F-B57C-0AC98CE2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3F0DF2-103B-49A9-BEF6-4B6AEF27B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91080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125</Words>
  <Application>Microsoft Office PowerPoint</Application>
  <PresentationFormat>Širokoúhlá obrazovka</PresentationFormat>
  <Paragraphs>21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Charles Darwin</vt:lpstr>
      <vt:lpstr>Základní info</vt:lpstr>
      <vt:lpstr>Evoluční teorie</vt:lpstr>
      <vt:lpstr>Principy </vt:lpstr>
      <vt:lpstr>Sociální darwinismus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Charles Darwin</dc:title>
  <dc:creator>Lucie Podveská</dc:creator>
  <cp:lastModifiedBy>Lucie Podveská</cp:lastModifiedBy>
  <cp:revision>7</cp:revision>
  <dcterms:created xsi:type="dcterms:W3CDTF">2018-09-13T15:16:23Z</dcterms:created>
  <dcterms:modified xsi:type="dcterms:W3CDTF">2020-01-26T12:04:29Z</dcterms:modified>
</cp:coreProperties>
</file>