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66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5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3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9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9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9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61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4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35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4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81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DC262-46B6-4B00-BAEF-A94ED66E2971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BFE05-D71A-4332-9AA3-B819A17DB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45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ultikulturalismus" TargetMode="External"/><Relationship Id="rId2" Type="http://schemas.openxmlformats.org/officeDocument/2006/relationships/hyperlink" Target="http://www.evropa2045.cz/hra/napoveda.php?kategorie=7&amp;tema=176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567737" y="2132856"/>
            <a:ext cx="184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cs-CZ" sz="7200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9593" y="1983858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dirty="0">
                <a:solidFill>
                  <a:schemeClr val="bg1"/>
                </a:solidFill>
              </a:rPr>
              <a:t>MULTIKULTURALISMUS</a:t>
            </a:r>
          </a:p>
        </p:txBody>
      </p:sp>
    </p:spTree>
    <p:extLst>
      <p:ext uri="{BB962C8B-B14F-4D97-AF65-F5344CB8AC3E}">
        <p14:creationId xmlns:p14="http://schemas.microsoft.com/office/powerpoint/2010/main" val="225049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chemeClr val="bg1"/>
                </a:solidFill>
                <a:latin typeface="basic title font" pitchFamily="2" charset="0"/>
              </a:rPr>
              <a:t>MULTIKULTURALISMUS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všichni lidé jsou si 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rovni</a:t>
            </a:r>
          </a:p>
          <a:p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Každý má právo zachovat si svou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kulturu 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a 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vyznání</a:t>
            </a:r>
          </a:p>
          <a:p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cíl: - politické sjednocení občanů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         - zachování vzájemných odlišností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95736" y="3861048"/>
            <a:ext cx="4752528" cy="272120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1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82440" y="618450"/>
            <a:ext cx="8266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/>
                </a:solidFill>
                <a:latin typeface="basic title font" pitchFamily="2" charset="0"/>
              </a:rPr>
              <a:t>Politika multikulturalismu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3370" y="1988840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Uznává 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držení několika občanství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Vláda podporuje noviny, televizní stanice, hudbu v jazycích menšin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Akceptuje jejich tradice a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378038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Názorové směry:</a:t>
            </a:r>
            <a:br>
              <a:rPr lang="cs-CZ" sz="2800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endParaRPr lang="cs-CZ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Pluralistický multikulturalismus 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   - nejdůležitější pro život jednotlivce ve společnosti je 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komunita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 – skupina se 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stejnou kulturou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Představitelé: Charles </a:t>
            </a:r>
            <a:r>
              <a:rPr lang="cs-CZ" sz="24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Taylor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, Michael </a:t>
            </a:r>
            <a:r>
              <a:rPr lang="cs-CZ" sz="24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Walzer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, Michael </a:t>
            </a:r>
            <a:r>
              <a:rPr lang="cs-CZ" sz="24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Sandel</a:t>
            </a:r>
            <a:endParaRPr lang="cs-CZ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4182825"/>
            <a:ext cx="2410691" cy="252028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4288" r="-59868"/>
            </a:stretch>
          </a:blip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91880" y="4182825"/>
            <a:ext cx="2448272" cy="252028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4484"/>
            </a:stretch>
          </a:blip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28184" y="4182825"/>
            <a:ext cx="2376264" cy="252028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31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620688"/>
            <a:ext cx="84969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Liberální multikulturalismus</a:t>
            </a:r>
            <a:r>
              <a:rPr lang="cs-CZ" sz="2400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 </a:t>
            </a:r>
          </a:p>
          <a:p>
            <a:pPr lvl="0"/>
            <a:r>
              <a:rPr lang="cs-CZ" b="1" dirty="0">
                <a:solidFill>
                  <a:schemeClr val="bg1"/>
                </a:solidFill>
              </a:rPr>
              <a:t>       - 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důležitá </a:t>
            </a:r>
            <a:r>
              <a:rPr lang="cs-CZ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rovnost před zákonem a svoboda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, jak osobní tak i náboženská, ekonomická nebo i politická</a:t>
            </a:r>
          </a:p>
          <a:p>
            <a:pPr lvl="0"/>
            <a:endParaRPr lang="cs-CZ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Představitel: </a:t>
            </a:r>
            <a:r>
              <a:rPr lang="cs-CZ" sz="24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Will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Kymlicka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88024" y="2708920"/>
            <a:ext cx="3456384" cy="352839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175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864096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Kritický multikulturalismus </a:t>
            </a:r>
          </a:p>
          <a:p>
            <a:pPr lvl="0"/>
            <a:r>
              <a:rPr lang="cs-CZ" sz="2400" dirty="0">
                <a:solidFill>
                  <a:schemeClr val="bg1"/>
                </a:solidFill>
              </a:rPr>
              <a:t>   </a:t>
            </a:r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     -snaží ukázat nerovnosti v přístupu kulturních skupin ke vzdělání usiluje o napravení těchto nerovností.</a:t>
            </a:r>
            <a:endParaRPr lang="cs-CZ" sz="24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endParaRPr lang="cs-CZ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Představitel: Peter </a:t>
            </a:r>
            <a:r>
              <a:rPr lang="cs-CZ" sz="24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McLaren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4048" y="3356992"/>
            <a:ext cx="2736304" cy="331236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33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620688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ZDROJE:</a:t>
            </a:r>
          </a:p>
          <a:p>
            <a:endParaRPr lang="cs-CZ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  <a:hlinkClick r:id="rId2"/>
              </a:rPr>
              <a:t>http://www.evropa2045.cz/hra/napoveda.php?kategorie=7&amp;tema=176E</a:t>
            </a:r>
            <a:endParaRPr lang="cs-CZ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cs-CZ" sz="2400" dirty="0">
                <a:solidFill>
                  <a:schemeClr val="bg1"/>
                </a:solidFill>
                <a:latin typeface="Bookman Old Style" panose="02050604050505020204" pitchFamily="18" charset="0"/>
                <a:hlinkClick r:id="rId3"/>
              </a:rPr>
              <a:t>https://cs.wikipedia.org/wiki/Multikulturalismus</a:t>
            </a:r>
            <a:endParaRPr lang="cs-CZ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8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686800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cs-CZ" sz="4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cs-CZ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DĚKUJI ZA POZORNOST</a:t>
            </a:r>
          </a:p>
          <a:p>
            <a:pPr marL="0" indent="0" algn="ctr">
              <a:buNone/>
            </a:pPr>
            <a:endParaRPr lang="cs-CZ" sz="4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                 </a:t>
            </a:r>
            <a:endParaRPr lang="cs-CZ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593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95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basic title font</vt:lpstr>
      <vt:lpstr>Bookman Old Style</vt:lpstr>
      <vt:lpstr>Calibri</vt:lpstr>
      <vt:lpstr>Motiv systému Office</vt:lpstr>
      <vt:lpstr>Prezentace aplikace PowerPoint</vt:lpstr>
      <vt:lpstr>MULTIKULTURALISMUS</vt:lpstr>
      <vt:lpstr>Prezentace aplikace PowerPoint</vt:lpstr>
      <vt:lpstr>Názorové směry: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Beníčková</dc:creator>
  <cp:lastModifiedBy>NTB</cp:lastModifiedBy>
  <cp:revision>11</cp:revision>
  <dcterms:created xsi:type="dcterms:W3CDTF">2018-06-17T15:25:27Z</dcterms:created>
  <dcterms:modified xsi:type="dcterms:W3CDTF">2019-10-15T18:18:27Z</dcterms:modified>
</cp:coreProperties>
</file>