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7F23080-590A-4CE3-ABC5-06670E4DB6D6}" type="datetimeFigureOut">
              <a:rPr lang="cs-CZ" smtClean="0"/>
              <a:pPr/>
              <a:t>12.08.2019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88DC42B-73D0-47A9-B973-19C1AA96DFD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Chemizace půdy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Chemizace půdy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Kyselý déšť okyseluje půdu až do hloubky 1 m</a:t>
            </a:r>
          </a:p>
          <a:p>
            <a:r>
              <a:rPr lang="cs-CZ" sz="3200" dirty="0" smtClean="0"/>
              <a:t>V půdě se hromadí kovy a pesticidy a způsobují její toxicitu</a:t>
            </a:r>
          </a:p>
          <a:p>
            <a:r>
              <a:rPr lang="cs-CZ" sz="3200" dirty="0" smtClean="0"/>
              <a:t>Dochází k znečistění půdy odpadními vodami, ropovody, přehnojováním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46" name="Picture 2" descr="VÃ½sledek obrÃ¡zku pro chemizace pÅ¯d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061" y="1196752"/>
            <a:ext cx="7891397" cy="525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Chemizace půdy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Tím, že znečišťujeme půdu, se nám přes podzemní vodu dostávají škodlivé látky do potravin a z potravin do těla</a:t>
            </a:r>
          </a:p>
          <a:p>
            <a:r>
              <a:rPr lang="cs-CZ" sz="3200" dirty="0" smtClean="0"/>
              <a:t>Bohužel i tohle je důvod a spouštěč různých druhů onemocnění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vitsyrovy.cz/wordpress/wp-content/uploads/2010/08/Penguins-300x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0044" y="4437112"/>
            <a:ext cx="2881503" cy="216112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Chemizace půdy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91592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Některé chemikálie kolují v řetězci po desetiletí</a:t>
            </a:r>
          </a:p>
          <a:p>
            <a:r>
              <a:rPr lang="cs-CZ" sz="2800" dirty="0" smtClean="0"/>
              <a:t>Pro příklad si můžeme uvést prudce jedovatý pesticid DDT, kterým se v minulosti plošně práškovalo</a:t>
            </a:r>
          </a:p>
          <a:p>
            <a:r>
              <a:rPr lang="cs-CZ" sz="2800" dirty="0" smtClean="0"/>
              <a:t>Tento pesticid výrazně poškozuje zdraví</a:t>
            </a:r>
          </a:p>
          <a:p>
            <a:r>
              <a:rPr lang="cs-CZ" sz="2800" dirty="0" smtClean="0"/>
              <a:t>Přecházel do deště a </a:t>
            </a:r>
          </a:p>
          <a:p>
            <a:pPr>
              <a:buNone/>
            </a:pPr>
            <a:r>
              <a:rPr lang="cs-CZ" sz="2800" dirty="0" smtClean="0"/>
              <a:t>   dodnes je s ním </a:t>
            </a:r>
          </a:p>
          <a:p>
            <a:pPr>
              <a:buNone/>
            </a:pPr>
            <a:r>
              <a:rPr lang="cs-CZ" sz="2800" dirty="0" smtClean="0"/>
              <a:t>   zamořená celá země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VÃ½sledek obrÃ¡zku pro chemizace pÅ¯d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778047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Řešení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Řešením by bylo úplně přestat používat hnojiva a pesticidy</a:t>
            </a:r>
          </a:p>
          <a:p>
            <a:r>
              <a:rPr lang="cs-CZ" sz="3200" dirty="0" smtClean="0"/>
              <a:t>A přestat nepřirozeně vykrmovat zvířata škodlivými prostředky a nadměrnými dávkami vitamínů</a:t>
            </a:r>
          </a:p>
          <a:p>
            <a:r>
              <a:rPr lang="cs-CZ" sz="3200" dirty="0" smtClean="0"/>
              <a:t>To ale v dnešní době asi není možné, protože lidí chtějí mít všechno hned…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901048"/>
          </a:xfrm>
        </p:spPr>
        <p:txBody>
          <a:bodyPr>
            <a:normAutofit/>
          </a:bodyPr>
          <a:lstStyle/>
          <a:p>
            <a:r>
              <a:rPr lang="cs-CZ" sz="9600" dirty="0" smtClean="0"/>
              <a:t>Děkuji za pozornost</a:t>
            </a:r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1570</TotalTime>
  <Words>150</Words>
  <Application>Microsoft Office PowerPoint</Application>
  <PresentationFormat>Předvádění na obrazovce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Bohatý</vt:lpstr>
      <vt:lpstr>Chemizace půdy</vt:lpstr>
      <vt:lpstr>Chemizace půdy</vt:lpstr>
      <vt:lpstr>Snímek 3</vt:lpstr>
      <vt:lpstr>Chemizace půdy</vt:lpstr>
      <vt:lpstr>Chemizace půdy</vt:lpstr>
      <vt:lpstr>Snímek 6</vt:lpstr>
      <vt:lpstr>Řešení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Chemizace půdy</dc:title>
  <dc:creator>Uživatel systému Windows</dc:creator>
  <cp:lastModifiedBy>Uživatel systému Windows</cp:lastModifiedBy>
  <cp:revision>3</cp:revision>
  <dcterms:created xsi:type="dcterms:W3CDTF">2018-12-19T15:44:59Z</dcterms:created>
  <dcterms:modified xsi:type="dcterms:W3CDTF">2019-08-12T10:59:02Z</dcterms:modified>
</cp:coreProperties>
</file>