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0" r:id="rId4"/>
    <p:sldId id="258" r:id="rId5"/>
    <p:sldId id="259" r:id="rId6"/>
    <p:sldId id="257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3442-EC89-E746-B156-4EEAF08A718F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BEE2-B49F-EC46-B72B-11914DD74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89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BEE2-B49F-EC46-B72B-11914DD74B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24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40AAC-EF62-2546-A7AC-59A18576C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D3AABF-2B78-D648-9C5B-9F9097845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8C6C9-0D31-DE4C-975A-BAA7FD67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2077E-5BB1-1948-BD35-DD2D37A6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3D3577-815F-9C4F-A1E8-D18BE48F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7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EC6AF-3CC7-104A-A08C-324D23DE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2B9A4C-5791-2A49-87B3-40DB8C81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6C56B7-2B75-E147-8E90-47D0DAC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A1390F-4180-D04E-A1B5-B7568BAB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2CB04-C582-0549-8BDA-4FACF58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0C7C57-234B-F44B-B3AE-7A9FBD0F6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8F089F-AC9B-EB4F-A3E0-9D8419B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A4B11-1C34-D644-8BAE-EAACF873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DB2A36-825F-4D49-99AA-DDAC2EC2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482A4-6852-C247-B777-31018230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69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D74C7-85D0-8747-B622-9C88BD83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A4D65C-F0CB-E646-8416-35BB98459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DBBD9-1A4E-1D4B-98B5-EC087DB8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E077C-AACB-2544-9C3E-115180EB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9EFCA8-CA65-8C40-A6EC-84E44903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7C18-C37F-7144-B4CA-F3ED1E29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F94455-36DB-BC4F-A931-BD438E11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AD8CF-43CE-A74E-8781-DD6954DE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68D0B-BCE2-4043-ADC5-125261F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86432D-FEFD-A547-B001-698ADE88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F8323-4B19-A04C-93C1-1532188A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8C0FD0-8BF6-1746-B142-8BFB4B795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4C8A7AC-8C05-4D46-BE18-3D80FD5B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AF115A-7B11-5C43-82F4-FE8AB31E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673287-8E97-E64F-A191-D378D1AE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2E30D7-6464-E74B-89CD-EA1CBEB3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0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80CED-0FDF-E24F-833F-424F75C4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4014A4-9C75-E042-86B1-3F64A1A44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552FEE-39F0-1848-9E66-D36E9EC3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730AF08-E447-6040-B435-9A9E1969A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424F950-3B5F-4A4D-9605-B50BEE146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4B2316-B1AE-A040-8070-51D487F9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1EA381-4A08-0D46-A1CD-4601E207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C5A8CA-0FAD-3D42-A63D-89C0F867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812D4-A44D-3044-98FA-43DCA528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B88648-CC8B-2A48-BFDD-AC500D63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2DBA0F-D8EF-1C4E-AD6B-D874D45D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F36C3F-4D3B-7348-9B5D-F4D9A294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72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EC6AE9-9933-CB45-B7AF-08E57AB6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514EDF-FE38-E844-B5DE-E25F43EC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6BBCC4-6F71-5941-980C-67F2EB36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35E9A-DFBC-0C4D-A923-75B873FD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9A60A8-2F7F-E345-97CA-ABBC483F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48FF10-B58E-C343-B0E4-9A829AA2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CA5445-04FC-B54D-894E-E0CEBE94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BB14E1-F0D6-5C4D-B131-BB9A5DDE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877883-0DBF-3D4D-B307-D7237FCA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1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58400-04E7-0A41-921A-F8200A20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C6671E-EF30-7F48-9EB1-F4E38A6A2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0670C1-4CC3-6043-988E-E7D8882D5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54178A-5EBB-EF4F-9215-4861955D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941100-0738-C140-AA46-077B96A9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58E35B-5DB7-254E-9E8E-B0BD8DD4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4FCA6B-0AB0-9744-A433-F3EB5480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89094D0-6BFB-9A43-AE58-1CB2A30A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8CC6A5-FF62-0645-966A-1716105D1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808B-90A7-5B41-8E31-BAD37F983DBE}" type="datetimeFigureOut">
              <a:rPr lang="cs-CZ" smtClean="0"/>
              <a:t>06.03.19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E376B6-8F42-0943-BEC2-C0582896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AB11B3-3569-8149-B4A0-97CF8B179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8A9D-91B3-6A4D-A144-17A37AD14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9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ochtimes.cz/2012031919296/Den-narodniho-povstani-Tibetu-svetu-pripomnel-ze-Tibet-stale-neni-svobodny.html" TargetMode="External"/><Relationship Id="rId13" Type="http://schemas.openxmlformats.org/officeDocument/2006/relationships/hyperlink" Target="https://cs.wikipedia.org/wiki/Aksai_&#268;in" TargetMode="External"/><Relationship Id="rId3" Type="http://schemas.openxmlformats.org/officeDocument/2006/relationships/hyperlink" Target="https://cs.wikipedia.org/wiki/Tibet#cite_note-5" TargetMode="External"/><Relationship Id="rId7" Type="http://schemas.openxmlformats.org/officeDocument/2006/relationships/hyperlink" Target="https://cs.wikipedia.org/wiki/&#381;elezni&#269;n%C3%AD_tra&#357;_Golmud&#8211;Lhasa" TargetMode="External"/><Relationship Id="rId12" Type="http://schemas.openxmlformats.org/officeDocument/2006/relationships/hyperlink" Target="https://cs.wikipedia.org/wiki/Tibet" TargetMode="External"/><Relationship Id="rId17" Type="http://schemas.openxmlformats.org/officeDocument/2006/relationships/hyperlink" Target="https://www.youtube.com/watch?v=lzAESaVqix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KdfoCD2qfW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D&#283;jiny_Tibetu" TargetMode="External"/><Relationship Id="rId11" Type="http://schemas.openxmlformats.org/officeDocument/2006/relationships/hyperlink" Target="http://www.epochtimes.cz/2012031019256/Tibet-hori-za-rok-se-upalilo-nejmene-23-mnichu-v-CR-se-planuji-protesty-video.html" TargetMode="External"/><Relationship Id="rId5" Type="http://schemas.openxmlformats.org/officeDocument/2006/relationships/hyperlink" Target="http://www.protibet.org/the-talk/issues/current-going-issues-region" TargetMode="External"/><Relationship Id="rId15" Type="http://schemas.openxmlformats.org/officeDocument/2006/relationships/hyperlink" Target="https://www.youtube.com/watch?v=j4QRwFJVHpk" TargetMode="External"/><Relationship Id="rId10" Type="http://schemas.openxmlformats.org/officeDocument/2006/relationships/hyperlink" Target="https://www.chinatours.cz/rejstrik-mist/tibet/dejiny/" TargetMode="External"/><Relationship Id="rId4" Type="http://schemas.openxmlformats.org/officeDocument/2006/relationships/hyperlink" Target="https://en.wikipedia.org/wiki/Tibetan_sovereignty_debate" TargetMode="External"/><Relationship Id="rId9" Type="http://schemas.openxmlformats.org/officeDocument/2006/relationships/hyperlink" Target="https://zpravy.aktualne.cz/domaci/tibet-je-soucasti-ciny-setkani-ministru-s-dalajlamou-je-jeji/r~8b00b910947e11e68f82002590604f2e/?redirected=1551881603" TargetMode="External"/><Relationship Id="rId14" Type="http://schemas.openxmlformats.org/officeDocument/2006/relationships/hyperlink" Target="https://preszed.cz/zeleznice-na-strechu-sveta-jak-vysoke-jsou-cinske-amb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im.potala.cz/cs/kalacakra-probuzen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033456-8D13-3D49-9237-683CEA94C2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8D1560-EC57-A846-BFC9-7895CC024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778" y="1133652"/>
            <a:ext cx="9144000" cy="2387600"/>
          </a:xfrm>
        </p:spPr>
        <p:txBody>
          <a:bodyPr/>
          <a:lstStyle/>
          <a:p>
            <a:r>
              <a:rPr lang="cs-CZ" dirty="0"/>
              <a:t>Tibet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DBBDF0-4A07-CF4B-B7A4-2EB1735E6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74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1487FA-E9CB-A44A-A4E3-5D60D1C2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27F5D1-7A36-524A-8277-CC1C205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3878C-C607-1B49-B4FB-2CC79188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cs-CZ" dirty="0" err="1"/>
              <a:t>Undercover</a:t>
            </a:r>
            <a:r>
              <a:rPr lang="cs-CZ" dirty="0"/>
              <a:t> In Tibet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Tibet - BBC</a:t>
            </a:r>
          </a:p>
          <a:p>
            <a:r>
              <a:rPr lang="cs-CZ" dirty="0">
                <a:hlinkClick r:id="rId3"/>
              </a:rPr>
              <a:t>https://cs.wikipedia.org/wiki/Tibet#cite_note-5</a:t>
            </a:r>
            <a:endParaRPr lang="cs-CZ" dirty="0"/>
          </a:p>
          <a:p>
            <a:r>
              <a:rPr lang="cs-CZ" dirty="0">
                <a:hlinkClick r:id="rId4"/>
              </a:rPr>
              <a:t>https://en.wikipedia.org/wiki/Tibetan_sovereignty_debate</a:t>
            </a:r>
            <a:endParaRPr lang="cs-CZ" dirty="0"/>
          </a:p>
          <a:p>
            <a:r>
              <a:rPr lang="cs-CZ" dirty="0">
                <a:hlinkClick r:id="rId5"/>
              </a:rPr>
              <a:t>http://www.protibet.org/the-talk/issues/current-going-issues-region</a:t>
            </a:r>
            <a:endParaRPr lang="cs-CZ" dirty="0"/>
          </a:p>
          <a:p>
            <a:r>
              <a:rPr lang="cs-CZ" dirty="0">
                <a:hlinkClick r:id="rId6"/>
              </a:rPr>
              <a:t>https://cs.wikipedia.org/wiki/Dějiny_Tibetu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https://cs.wikipedia.org/wiki/Železničn%C3%AD_trať_Golmud–Lhasa</a:t>
            </a:r>
            <a:endParaRPr lang="cs-CZ" dirty="0"/>
          </a:p>
          <a:p>
            <a:r>
              <a:rPr lang="cs-CZ" dirty="0">
                <a:hlinkClick r:id="rId8"/>
              </a:rPr>
              <a:t>http://www.epochtimes.cz/2012031919296/Den-narodniho-povstani-Tibetu-svetu-pripomnel-ze-Tibet-stale-neni-svobodny.html</a:t>
            </a:r>
            <a:endParaRPr lang="cs-CZ" dirty="0"/>
          </a:p>
          <a:p>
            <a:r>
              <a:rPr lang="cs-CZ" dirty="0">
                <a:hlinkClick r:id="rId9"/>
              </a:rPr>
              <a:t>https://zpravy.aktualne.cz/domaci/tibet-je-soucasti-ciny-setkani-ministru-s-dalajlamou-je-jeji/r~8b00b910947e11e68f82002590604f2e/?redirected=1551881603</a:t>
            </a:r>
            <a:endParaRPr lang="cs-CZ" dirty="0"/>
          </a:p>
          <a:p>
            <a:r>
              <a:rPr lang="cs-CZ" dirty="0">
                <a:hlinkClick r:id="rId10"/>
              </a:rPr>
              <a:t>https://www.chinatours.cz/rejstrik-mist/tibet/dejiny/</a:t>
            </a:r>
            <a:endParaRPr lang="cs-CZ" dirty="0"/>
          </a:p>
          <a:p>
            <a:r>
              <a:rPr lang="cs-CZ" dirty="0">
                <a:hlinkClick r:id="rId11"/>
              </a:rPr>
              <a:t>http://www.epochtimes.cz/2012031019256/Tibet-hori-za-rok-se-upalilo-nejmene-23-mnichu-v-CR-se-planuji-protesty-video.html</a:t>
            </a:r>
            <a:endParaRPr lang="cs-CZ" dirty="0"/>
          </a:p>
          <a:p>
            <a:r>
              <a:rPr lang="cs-CZ" dirty="0">
                <a:hlinkClick r:id="rId12"/>
              </a:rPr>
              <a:t>https://cs.wikipedia.org/wiki/Tibet</a:t>
            </a:r>
            <a:endParaRPr lang="cs-CZ" dirty="0"/>
          </a:p>
          <a:p>
            <a:r>
              <a:rPr lang="cs-CZ" dirty="0">
                <a:hlinkClick r:id="rId13"/>
              </a:rPr>
              <a:t>https://cs.wikipedia.org/wiki/Aksai_Čin</a:t>
            </a:r>
            <a:endParaRPr lang="cs-CZ" dirty="0"/>
          </a:p>
          <a:p>
            <a:r>
              <a:rPr lang="cs-CZ" dirty="0">
                <a:hlinkClick r:id="rId14"/>
              </a:rPr>
              <a:t>https://preszed.cz/zeleznice-na-strechu-sveta-jak-vysoke-jsou-cinske-ambice/</a:t>
            </a:r>
            <a:endParaRPr lang="cs-CZ" dirty="0"/>
          </a:p>
          <a:p>
            <a:r>
              <a:rPr lang="cs-CZ" dirty="0">
                <a:hlinkClick r:id="rId15"/>
              </a:rPr>
              <a:t>https://www.youtube.com/watch?v=j4QRwFJVHpk</a:t>
            </a:r>
            <a:endParaRPr lang="cs-CZ" dirty="0"/>
          </a:p>
          <a:p>
            <a:r>
              <a:rPr lang="cs-CZ" dirty="0">
                <a:hlinkClick r:id="rId16"/>
              </a:rPr>
              <a:t>https://www.youtube.com/watch?v=KdfoCD2qfWw</a:t>
            </a:r>
            <a:endParaRPr lang="cs-CZ" dirty="0"/>
          </a:p>
          <a:p>
            <a:r>
              <a:rPr lang="cs-CZ" dirty="0">
                <a:hlinkClick r:id="rId17"/>
              </a:rPr>
              <a:t>https://www.youtube.com/watch?v=lzAESaVqix0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6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E3DF49C-FE8F-7346-A2B5-4C40739C03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5586CA-E03E-D442-8229-F793FF48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F98E3-980E-0144-B154-80901A78A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Rozmístění Tibetu</a:t>
            </a:r>
          </a:p>
          <a:p>
            <a:r>
              <a:rPr lang="cs-CZ" dirty="0"/>
              <a:t>Historie:</a:t>
            </a:r>
          </a:p>
          <a:p>
            <a:pPr lvl="1"/>
            <a:r>
              <a:rPr lang="cs-CZ" dirty="0"/>
              <a:t>Britská invaze</a:t>
            </a:r>
          </a:p>
          <a:p>
            <a:pPr lvl="1"/>
            <a:r>
              <a:rPr lang="cs-CZ" dirty="0"/>
              <a:t>Tibet 1912-1949</a:t>
            </a:r>
          </a:p>
          <a:p>
            <a:pPr lvl="1"/>
            <a:r>
              <a:rPr lang="cs-CZ" dirty="0"/>
              <a:t>Tibet pod Čínskou správou</a:t>
            </a:r>
          </a:p>
          <a:p>
            <a:r>
              <a:rPr lang="cs-CZ" dirty="0"/>
              <a:t>14. dalajláma</a:t>
            </a:r>
          </a:p>
          <a:p>
            <a:r>
              <a:rPr lang="cs-CZ" dirty="0"/>
              <a:t>Filmové zpracování</a:t>
            </a:r>
          </a:p>
        </p:txBody>
      </p:sp>
    </p:spTree>
    <p:extLst>
      <p:ext uri="{BB962C8B-B14F-4D97-AF65-F5344CB8AC3E}">
        <p14:creationId xmlns:p14="http://schemas.microsoft.com/office/powerpoint/2010/main" val="12413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9385FBF-6CCC-F441-9B83-92CA5507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A2C498-A1F4-8541-9169-7837E67B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1" y="0"/>
            <a:ext cx="1094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4AFC7D-A73A-A648-93DC-32EF7AD5E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AFFC47-604C-8C46-9E61-1E98B809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3CD797-6BEC-F94D-96FA-2BCC5876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Tibetské království v 7. století</a:t>
            </a:r>
          </a:p>
          <a:p>
            <a:r>
              <a:rPr lang="cs-CZ" dirty="0"/>
              <a:t>Lama </a:t>
            </a:r>
            <a:r>
              <a:rPr lang="cs-CZ" dirty="0" err="1"/>
              <a:t>x</a:t>
            </a:r>
            <a:r>
              <a:rPr lang="cs-CZ" dirty="0"/>
              <a:t> dalajláma</a:t>
            </a:r>
          </a:p>
          <a:p>
            <a:r>
              <a:rPr lang="cs-CZ" dirty="0"/>
              <a:t>Nadvláda Mongolů</a:t>
            </a:r>
          </a:p>
          <a:p>
            <a:r>
              <a:rPr lang="cs-CZ" dirty="0"/>
              <a:t>Čínský císař zavádí instituci </a:t>
            </a:r>
            <a:r>
              <a:rPr lang="cs-CZ" dirty="0" err="1"/>
              <a:t>ambanu</a:t>
            </a:r>
            <a:endParaRPr lang="cs-CZ" dirty="0"/>
          </a:p>
          <a:p>
            <a:r>
              <a:rPr lang="cs-CZ" dirty="0"/>
              <a:t>Smrt 7. dalajlámy -&gt; vláda regentů</a:t>
            </a:r>
          </a:p>
          <a:p>
            <a:r>
              <a:rPr lang="cs-CZ" dirty="0"/>
              <a:t>Neshody s </a:t>
            </a:r>
            <a:r>
              <a:rPr lang="cs-CZ" dirty="0" err="1"/>
              <a:t>Gurkhy</a:t>
            </a:r>
            <a:r>
              <a:rPr lang="cs-CZ" dirty="0"/>
              <a:t> (Nepál)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20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1487FA-E9CB-A44A-A4E3-5D60D1C2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27F5D1-7A36-524A-8277-CC1C205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Britská invaze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3878C-C607-1B49-B4FB-2CC79188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0422" cy="4351338"/>
          </a:xfrm>
        </p:spPr>
        <p:txBody>
          <a:bodyPr/>
          <a:lstStyle/>
          <a:p>
            <a:r>
              <a:rPr lang="cs-CZ" dirty="0"/>
              <a:t>Na začátku 20. století</a:t>
            </a:r>
          </a:p>
          <a:p>
            <a:r>
              <a:rPr lang="cs-CZ" dirty="0"/>
              <a:t>Kvůli obavám z rostoucího vlivu Ruska</a:t>
            </a:r>
          </a:p>
          <a:p>
            <a:r>
              <a:rPr lang="cs-CZ" dirty="0"/>
              <a:t>Uzavřena Lhaská smlouva – obchodní stanice, dohled Britů</a:t>
            </a:r>
          </a:p>
        </p:txBody>
      </p:sp>
    </p:spTree>
    <p:extLst>
      <p:ext uri="{BB962C8B-B14F-4D97-AF65-F5344CB8AC3E}">
        <p14:creationId xmlns:p14="http://schemas.microsoft.com/office/powerpoint/2010/main" val="166025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8D76BAF-F105-F940-BD61-0B03CFEF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CEF73D-C87B-5C4E-BFEB-094DF52C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Tibet 1912-1949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B08C0-7F51-AE40-9515-00AFB248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267" cy="4351338"/>
          </a:xfrm>
        </p:spPr>
        <p:txBody>
          <a:bodyPr/>
          <a:lstStyle/>
          <a:p>
            <a:r>
              <a:rPr lang="cs-CZ" dirty="0"/>
              <a:t>Vyhlášena nezávislost Tibetu</a:t>
            </a:r>
          </a:p>
          <a:p>
            <a:r>
              <a:rPr lang="cs-CZ" dirty="0" err="1"/>
              <a:t>Simelská</a:t>
            </a:r>
            <a:r>
              <a:rPr lang="cs-CZ" dirty="0"/>
              <a:t> dohoda (</a:t>
            </a:r>
            <a:r>
              <a:rPr lang="cs-CZ" dirty="0" err="1"/>
              <a:t>McMahonova</a:t>
            </a:r>
            <a:r>
              <a:rPr lang="cs-CZ" dirty="0"/>
              <a:t> linie)</a:t>
            </a:r>
          </a:p>
          <a:p>
            <a:r>
              <a:rPr lang="cs-CZ" dirty="0"/>
              <a:t>Nástup </a:t>
            </a:r>
            <a:r>
              <a:rPr lang="cs-CZ" dirty="0" err="1"/>
              <a:t>Kuomitangu</a:t>
            </a:r>
            <a:r>
              <a:rPr lang="cs-CZ" dirty="0"/>
              <a:t> – Tibet vyhlášen jako organická součást Čínské republiky</a:t>
            </a:r>
          </a:p>
          <a:p>
            <a:r>
              <a:rPr lang="cs-CZ" dirty="0"/>
              <a:t>Čínská mise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0B0837-F746-0144-9D7F-DF784664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21" y="0"/>
            <a:ext cx="5524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7D0A1A-A4F6-4C46-8EDC-2AC01E57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F216A3-54CD-B84C-929D-14207F4E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Tibet pod čínskou správou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73912D-4445-AD48-B4D5-9787891D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4467" cy="4351338"/>
          </a:xfrm>
        </p:spPr>
        <p:txBody>
          <a:bodyPr/>
          <a:lstStyle/>
          <a:p>
            <a:r>
              <a:rPr lang="cs-CZ" dirty="0"/>
              <a:t>Vznik komunistické Čínské lidové republiky</a:t>
            </a:r>
          </a:p>
          <a:p>
            <a:r>
              <a:rPr lang="cs-CZ" dirty="0"/>
              <a:t>Neúspěšná snaha Tibetu o prosazení nezávislosti</a:t>
            </a:r>
          </a:p>
          <a:p>
            <a:r>
              <a:rPr lang="cs-CZ" dirty="0"/>
              <a:t>Sedmnáctibodová dohoda s ČLR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2AAC49-A60A-E74F-9F65-F1FF6A2E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69" y="0"/>
            <a:ext cx="447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1487FA-E9CB-A44A-A4E3-5D60D1C2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27F5D1-7A36-524A-8277-CC1C205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14. Dalajláma (</a:t>
            </a:r>
            <a:r>
              <a:rPr lang="cs-CZ" dirty="0" err="1"/>
              <a:t>Tändzin</a:t>
            </a:r>
            <a:r>
              <a:rPr lang="cs-CZ" dirty="0"/>
              <a:t> </a:t>
            </a:r>
            <a:r>
              <a:rPr lang="cs-CZ" dirty="0" err="1"/>
              <a:t>Gjamccho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3878C-C607-1B49-B4FB-2CC79188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6467" cy="4351338"/>
          </a:xfrm>
        </p:spPr>
        <p:txBody>
          <a:bodyPr/>
          <a:lstStyle/>
          <a:p>
            <a:r>
              <a:rPr lang="cs-CZ" dirty="0"/>
              <a:t>Dalajláma se vydává do Indie</a:t>
            </a:r>
          </a:p>
          <a:p>
            <a:r>
              <a:rPr lang="cs-CZ" dirty="0"/>
              <a:t>Založení Ústřední tibetské správy, prohlášení Sedmnáctibodové dohody za neplatnou</a:t>
            </a:r>
          </a:p>
          <a:p>
            <a:r>
              <a:rPr lang="cs-CZ" dirty="0"/>
              <a:t>1965 Tibetská autonomní oblast</a:t>
            </a:r>
          </a:p>
          <a:p>
            <a:r>
              <a:rPr lang="cs-CZ" dirty="0"/>
              <a:t>Kulturní revoluce</a:t>
            </a:r>
          </a:p>
          <a:p>
            <a:r>
              <a:rPr lang="cs-CZ" dirty="0"/>
              <a:t>Koncem století zaměření na dodržování lidských práv a svobod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79699F-B3A1-A349-B6FC-A50C8ECA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933" y="1924844"/>
            <a:ext cx="28448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1487FA-E9CB-A44A-A4E3-5D60D1C2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27F5D1-7A36-524A-8277-CC1C2054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Filmové zpracování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3878C-C607-1B49-B4FB-2CC79188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err="1"/>
              <a:t>Undercover</a:t>
            </a:r>
            <a:r>
              <a:rPr lang="cs-CZ" dirty="0"/>
              <a:t> In Tibet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Tibet</a:t>
            </a:r>
          </a:p>
          <a:p>
            <a:r>
              <a:rPr lang="cs-CZ" dirty="0"/>
              <a:t>Sedm let v Tibetu</a:t>
            </a:r>
          </a:p>
          <a:p>
            <a:r>
              <a:rPr lang="cs-CZ" dirty="0" err="1"/>
              <a:t>Kundun</a:t>
            </a:r>
            <a:endParaRPr lang="cs-CZ" dirty="0"/>
          </a:p>
          <a:p>
            <a:r>
              <a:rPr lang="cs-CZ" dirty="0"/>
              <a:t>Pohár</a:t>
            </a:r>
          </a:p>
          <a:p>
            <a:r>
              <a:rPr lang="cs-CZ" dirty="0"/>
              <a:t>Nářek sněžného lva</a:t>
            </a:r>
          </a:p>
          <a:p>
            <a:r>
              <a:rPr lang="cs-CZ" dirty="0"/>
              <a:t>Tibet in song</a:t>
            </a:r>
          </a:p>
          <a:p>
            <a:r>
              <a:rPr lang="cs-CZ" dirty="0" err="1"/>
              <a:t>Kálačakra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Probuzení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867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394</Words>
  <Application>Microsoft Macintosh PowerPoint</Application>
  <PresentationFormat>Širokoúhlá obrazovka</PresentationFormat>
  <Paragraphs>63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Tibet</vt:lpstr>
      <vt:lpstr>Obsah</vt:lpstr>
      <vt:lpstr>Prezentace aplikace PowerPoint</vt:lpstr>
      <vt:lpstr>Historie</vt:lpstr>
      <vt:lpstr>Britská invaze</vt:lpstr>
      <vt:lpstr>Tibet 1912-1949</vt:lpstr>
      <vt:lpstr>Tibet pod čínskou správou</vt:lpstr>
      <vt:lpstr>14. Dalajláma (Tändzin Gjamccho)</vt:lpstr>
      <vt:lpstr>Filmové zpracování</vt:lpstr>
      <vt:lpstr>Zdroje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Tibet</dc:title>
  <dc:creator>Uživatel Microsoft Office</dc:creator>
  <cp:lastModifiedBy>Uživatel Microsoft Office</cp:lastModifiedBy>
  <cp:revision>18</cp:revision>
  <dcterms:created xsi:type="dcterms:W3CDTF">2019-03-06T10:36:45Z</dcterms:created>
  <dcterms:modified xsi:type="dcterms:W3CDTF">2019-03-06T19:48:35Z</dcterms:modified>
</cp:coreProperties>
</file>