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24DD-14E0-4076-9246-9FE1D46DF741}" type="datetimeFigureOut">
              <a:rPr lang="cs-CZ" smtClean="0"/>
              <a:t>10.5.2019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C5633F6-31E3-41C7-9915-C1DBBEE6173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24DD-14E0-4076-9246-9FE1D46DF741}" type="datetimeFigureOut">
              <a:rPr lang="cs-CZ" smtClean="0"/>
              <a:t>10.5.2019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633F6-31E3-41C7-9915-C1DBBEE6173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C5633F6-31E3-41C7-9915-C1DBBEE6173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24DD-14E0-4076-9246-9FE1D46DF741}" type="datetimeFigureOut">
              <a:rPr lang="cs-CZ" smtClean="0"/>
              <a:t>10.5.2019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24DD-14E0-4076-9246-9FE1D46DF741}" type="datetimeFigureOut">
              <a:rPr lang="cs-CZ" smtClean="0"/>
              <a:t>10.5.2019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C5633F6-31E3-41C7-9915-C1DBBEE6173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24DD-14E0-4076-9246-9FE1D46DF741}" type="datetimeFigureOut">
              <a:rPr lang="cs-CZ" smtClean="0"/>
              <a:t>10.5.2019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C5633F6-31E3-41C7-9915-C1DBBEE6173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04E24DD-14E0-4076-9246-9FE1D46DF741}" type="datetimeFigureOut">
              <a:rPr lang="cs-CZ" smtClean="0"/>
              <a:t>10.5.2019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633F6-31E3-41C7-9915-C1DBBEE6173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24DD-14E0-4076-9246-9FE1D46DF741}" type="datetimeFigureOut">
              <a:rPr lang="cs-CZ" smtClean="0"/>
              <a:t>10.5.2019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C5633F6-31E3-41C7-9915-C1DBBEE61739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24DD-14E0-4076-9246-9FE1D46DF741}" type="datetimeFigureOut">
              <a:rPr lang="cs-CZ" smtClean="0"/>
              <a:t>10.5.2019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C5633F6-31E3-41C7-9915-C1DBBEE617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24DD-14E0-4076-9246-9FE1D46DF741}" type="datetimeFigureOut">
              <a:rPr lang="cs-CZ" smtClean="0"/>
              <a:t>10.5.2019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5633F6-31E3-41C7-9915-C1DBBEE617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C5633F6-31E3-41C7-9915-C1DBBEE6173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24DD-14E0-4076-9246-9FE1D46DF741}" type="datetimeFigureOut">
              <a:rPr lang="cs-CZ" smtClean="0"/>
              <a:t>10.5.2019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C5633F6-31E3-41C7-9915-C1DBBEE6173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04E24DD-14E0-4076-9246-9FE1D46DF741}" type="datetimeFigureOut">
              <a:rPr lang="cs-CZ" smtClean="0"/>
              <a:t>10.5.2019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04E24DD-14E0-4076-9246-9FE1D46DF741}" type="datetimeFigureOut">
              <a:rPr lang="cs-CZ" smtClean="0"/>
              <a:t>10.5.2019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C5633F6-31E3-41C7-9915-C1DBBEE61739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Elektrická kytara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Elektrická kytara se skládá ze snímačů, ladících mechanik, těla a krku, snímačů, kobylky </a:t>
            </a:r>
          </a:p>
          <a:p>
            <a:r>
              <a:rPr lang="cs-CZ" dirty="0" smtClean="0"/>
              <a:t>Na rozdíl od kytary akustické, elektrická kytara nemá ozvučnici (díra uprostřed akustické kytary) je zapotřebí vlastnit aparát neboli zesilovač, díky kterému jsme schopni zesílit a následně </a:t>
            </a:r>
            <a:r>
              <a:rPr lang="cs-CZ" smtClean="0"/>
              <a:t>slyšet zvuk kytary</a:t>
            </a:r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</TotalTime>
  <Words>52</Words>
  <Application>Microsoft Office PowerPoint</Application>
  <PresentationFormat>Předvádění na obrazovce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Administrativní</vt:lpstr>
      <vt:lpstr>Elektrická kytara</vt:lpstr>
      <vt:lpstr>Snímek 2</vt:lpstr>
    </vt:vector>
  </TitlesOfParts>
  <Company>...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Elektrická kytara</dc:title>
  <dc:creator>...</dc:creator>
  <cp:lastModifiedBy>...</cp:lastModifiedBy>
  <cp:revision>1</cp:revision>
  <dcterms:created xsi:type="dcterms:W3CDTF">2019-05-10T07:47:25Z</dcterms:created>
  <dcterms:modified xsi:type="dcterms:W3CDTF">2019-05-10T07:51:41Z</dcterms:modified>
</cp:coreProperties>
</file>