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15.jpeg" ContentType="image/jpeg"/>
  <Override PartName="/ppt/media/image12.jpeg" ContentType="image/jpeg"/>
  <Override PartName="/ppt/media/image11.jpeg" ContentType="image/jpeg"/>
  <Override PartName="/ppt/media/image10.jpeg" ContentType="image/jpeg"/>
  <Override PartName="/ppt/media/image9.jpeg" ContentType="image/jpeg"/>
  <Override PartName="/ppt/media/image8.jpeg" ContentType="image/jpeg"/>
  <Override PartName="/ppt/media/image7.png" ContentType="image/png"/>
  <Override PartName="/ppt/media/image6.jpeg" ContentType="image/jpeg"/>
  <Override PartName="/ppt/media/image14.jpeg" ContentType="image/jpeg"/>
  <Override PartName="/ppt/media/image5.png" ContentType="image/png"/>
  <Override PartName="/ppt/media/image4.png" ContentType="image/png"/>
  <Override PartName="/ppt/media/image3.png" ContentType="image/png"/>
  <Override PartName="/ppt/media/image13.jpeg" ContentType="image/jpeg"/>
  <Override PartName="/ppt/media/image2.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27" name="PlaceHolder 2"/>
          <p:cNvSpPr>
            <a:spLocks noGrp="1"/>
          </p:cNvSpPr>
          <p:nvPr>
            <p:ph type="body"/>
          </p:nvPr>
        </p:nvSpPr>
        <p:spPr>
          <a:xfrm>
            <a:off x="504000" y="1823760"/>
            <a:ext cx="9072000" cy="2091240"/>
          </a:xfrm>
          <a:prstGeom prst="rect">
            <a:avLst/>
          </a:prstGeom>
        </p:spPr>
        <p:txBody>
          <a:bodyPr lIns="0" rIns="0" tIns="0" bIns="0"/>
          <a:p>
            <a:endParaRPr/>
          </a:p>
        </p:txBody>
      </p:sp>
      <p:sp>
        <p:nvSpPr>
          <p:cNvPr id="28" name="PlaceHolder 3"/>
          <p:cNvSpPr>
            <a:spLocks noGrp="1"/>
          </p:cNvSpPr>
          <p:nvPr>
            <p:ph type="body"/>
          </p:nvPr>
        </p:nvSpPr>
        <p:spPr>
          <a:xfrm>
            <a:off x="504000" y="4114080"/>
            <a:ext cx="9072000" cy="20912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30"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31"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32" name="PlaceHolder 4"/>
          <p:cNvSpPr>
            <a:spLocks noGrp="1"/>
          </p:cNvSpPr>
          <p:nvPr>
            <p:ph type="body"/>
          </p:nvPr>
        </p:nvSpPr>
        <p:spPr>
          <a:xfrm>
            <a:off x="5152680" y="4114080"/>
            <a:ext cx="4426920" cy="2091240"/>
          </a:xfrm>
          <a:prstGeom prst="rect">
            <a:avLst/>
          </a:prstGeom>
        </p:spPr>
        <p:txBody>
          <a:bodyPr lIns="0" rIns="0" tIns="0" bIns="0"/>
          <a:p>
            <a:endParaRPr/>
          </a:p>
        </p:txBody>
      </p:sp>
      <p:sp>
        <p:nvSpPr>
          <p:cNvPr id="33" name="PlaceHolder 5"/>
          <p:cNvSpPr>
            <a:spLocks noGrp="1"/>
          </p:cNvSpPr>
          <p:nvPr>
            <p:ph type="body"/>
          </p:nvPr>
        </p:nvSpPr>
        <p:spPr>
          <a:xfrm>
            <a:off x="504000" y="4114080"/>
            <a:ext cx="4426920" cy="20912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35" name="PlaceHolder 2"/>
          <p:cNvSpPr>
            <a:spLocks noGrp="1"/>
          </p:cNvSpPr>
          <p:nvPr>
            <p:ph type="body"/>
          </p:nvPr>
        </p:nvSpPr>
        <p:spPr>
          <a:xfrm>
            <a:off x="504000" y="1823760"/>
            <a:ext cx="9072000" cy="4384440"/>
          </a:xfrm>
          <a:prstGeom prst="rect">
            <a:avLst/>
          </a:prstGeom>
        </p:spPr>
        <p:txBody>
          <a:bodyPr lIns="0" rIns="0" tIns="0" bIns="0"/>
          <a:p>
            <a:endParaRPr/>
          </a:p>
        </p:txBody>
      </p:sp>
      <p:sp>
        <p:nvSpPr>
          <p:cNvPr id="36" name="PlaceHolder 3"/>
          <p:cNvSpPr>
            <a:spLocks noGrp="1"/>
          </p:cNvSpPr>
          <p:nvPr>
            <p:ph type="body"/>
          </p:nvPr>
        </p:nvSpPr>
        <p:spPr>
          <a:xfrm>
            <a:off x="504000" y="1823760"/>
            <a:ext cx="9072000" cy="4384440"/>
          </a:xfrm>
          <a:prstGeom prst="rect">
            <a:avLst/>
          </a:prstGeom>
        </p:spPr>
        <p:txBody>
          <a:bodyPr lIns="0" rIns="0" tIns="0" bIns="0"/>
          <a:p>
            <a:endParaRPr/>
          </a:p>
        </p:txBody>
      </p:sp>
      <p:pic>
        <p:nvPicPr>
          <p:cNvPr id="37" name="" descr=""/>
          <p:cNvPicPr/>
          <p:nvPr/>
        </p:nvPicPr>
        <p:blipFill>
          <a:blip r:embed="rId2"/>
          <a:stretch/>
        </p:blipFill>
        <p:spPr>
          <a:xfrm>
            <a:off x="2292480" y="1823400"/>
            <a:ext cx="5495040" cy="4384440"/>
          </a:xfrm>
          <a:prstGeom prst="rect">
            <a:avLst/>
          </a:prstGeom>
          <a:ln>
            <a:noFill/>
          </a:ln>
        </p:spPr>
      </p:pic>
      <p:pic>
        <p:nvPicPr>
          <p:cNvPr id="38" name="" descr=""/>
          <p:cNvPicPr/>
          <p:nvPr/>
        </p:nvPicPr>
        <p:blipFill>
          <a:blip r:embed="rId3"/>
          <a:stretch/>
        </p:blipFill>
        <p:spPr>
          <a:xfrm>
            <a:off x="2292480" y="1823400"/>
            <a:ext cx="5495040" cy="43844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46" name="PlaceHolder 2"/>
          <p:cNvSpPr>
            <a:spLocks noGrp="1"/>
          </p:cNvSpPr>
          <p:nvPr>
            <p:ph type="subTitle"/>
          </p:nvPr>
        </p:nvSpPr>
        <p:spPr>
          <a:xfrm>
            <a:off x="504000" y="1823760"/>
            <a:ext cx="9072000" cy="43844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48" name="PlaceHolder 2"/>
          <p:cNvSpPr>
            <a:spLocks noGrp="1"/>
          </p:cNvSpPr>
          <p:nvPr>
            <p:ph type="body"/>
          </p:nvPr>
        </p:nvSpPr>
        <p:spPr>
          <a:xfrm>
            <a:off x="504000" y="1823760"/>
            <a:ext cx="9072000" cy="438444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50" name="PlaceHolder 2"/>
          <p:cNvSpPr>
            <a:spLocks noGrp="1"/>
          </p:cNvSpPr>
          <p:nvPr>
            <p:ph type="body"/>
          </p:nvPr>
        </p:nvSpPr>
        <p:spPr>
          <a:xfrm>
            <a:off x="504000" y="1823760"/>
            <a:ext cx="4426920" cy="4384440"/>
          </a:xfrm>
          <a:prstGeom prst="rect">
            <a:avLst/>
          </a:prstGeom>
        </p:spPr>
        <p:txBody>
          <a:bodyPr lIns="0" rIns="0" tIns="0" bIns="0"/>
          <a:p>
            <a:endParaRPr/>
          </a:p>
        </p:txBody>
      </p:sp>
      <p:sp>
        <p:nvSpPr>
          <p:cNvPr id="51" name="PlaceHolder 3"/>
          <p:cNvSpPr>
            <a:spLocks noGrp="1"/>
          </p:cNvSpPr>
          <p:nvPr>
            <p:ph type="body"/>
          </p:nvPr>
        </p:nvSpPr>
        <p:spPr>
          <a:xfrm>
            <a:off x="5152680" y="1823760"/>
            <a:ext cx="4426920" cy="438444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504000" y="288000"/>
            <a:ext cx="9072000" cy="57870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55"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56" name="PlaceHolder 3"/>
          <p:cNvSpPr>
            <a:spLocks noGrp="1"/>
          </p:cNvSpPr>
          <p:nvPr>
            <p:ph type="body"/>
          </p:nvPr>
        </p:nvSpPr>
        <p:spPr>
          <a:xfrm>
            <a:off x="504000" y="4114080"/>
            <a:ext cx="4426920" cy="2091240"/>
          </a:xfrm>
          <a:prstGeom prst="rect">
            <a:avLst/>
          </a:prstGeom>
        </p:spPr>
        <p:txBody>
          <a:bodyPr lIns="0" rIns="0" tIns="0" bIns="0"/>
          <a:p>
            <a:endParaRPr/>
          </a:p>
        </p:txBody>
      </p:sp>
      <p:sp>
        <p:nvSpPr>
          <p:cNvPr id="57" name="PlaceHolder 4"/>
          <p:cNvSpPr>
            <a:spLocks noGrp="1"/>
          </p:cNvSpPr>
          <p:nvPr>
            <p:ph type="body"/>
          </p:nvPr>
        </p:nvSpPr>
        <p:spPr>
          <a:xfrm>
            <a:off x="5152680" y="1823760"/>
            <a:ext cx="4426920" cy="438444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6" name="PlaceHolder 2"/>
          <p:cNvSpPr>
            <a:spLocks noGrp="1"/>
          </p:cNvSpPr>
          <p:nvPr>
            <p:ph type="subTitle"/>
          </p:nvPr>
        </p:nvSpPr>
        <p:spPr>
          <a:xfrm>
            <a:off x="504000" y="1823760"/>
            <a:ext cx="9072000" cy="43844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59" name="PlaceHolder 2"/>
          <p:cNvSpPr>
            <a:spLocks noGrp="1"/>
          </p:cNvSpPr>
          <p:nvPr>
            <p:ph type="body"/>
          </p:nvPr>
        </p:nvSpPr>
        <p:spPr>
          <a:xfrm>
            <a:off x="504000" y="1823760"/>
            <a:ext cx="4426920" cy="4384440"/>
          </a:xfrm>
          <a:prstGeom prst="rect">
            <a:avLst/>
          </a:prstGeom>
        </p:spPr>
        <p:txBody>
          <a:bodyPr lIns="0" rIns="0" tIns="0" bIns="0"/>
          <a:p>
            <a:endParaRPr/>
          </a:p>
        </p:txBody>
      </p:sp>
      <p:sp>
        <p:nvSpPr>
          <p:cNvPr id="60"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61" name="PlaceHolder 4"/>
          <p:cNvSpPr>
            <a:spLocks noGrp="1"/>
          </p:cNvSpPr>
          <p:nvPr>
            <p:ph type="body"/>
          </p:nvPr>
        </p:nvSpPr>
        <p:spPr>
          <a:xfrm>
            <a:off x="5152680" y="4114080"/>
            <a:ext cx="4426920" cy="20912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63"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64"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65" name="PlaceHolder 4"/>
          <p:cNvSpPr>
            <a:spLocks noGrp="1"/>
          </p:cNvSpPr>
          <p:nvPr>
            <p:ph type="body"/>
          </p:nvPr>
        </p:nvSpPr>
        <p:spPr>
          <a:xfrm>
            <a:off x="504000" y="4114080"/>
            <a:ext cx="9072000" cy="20912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67" name="PlaceHolder 2"/>
          <p:cNvSpPr>
            <a:spLocks noGrp="1"/>
          </p:cNvSpPr>
          <p:nvPr>
            <p:ph type="body"/>
          </p:nvPr>
        </p:nvSpPr>
        <p:spPr>
          <a:xfrm>
            <a:off x="504000" y="1823760"/>
            <a:ext cx="9072000" cy="2091240"/>
          </a:xfrm>
          <a:prstGeom prst="rect">
            <a:avLst/>
          </a:prstGeom>
        </p:spPr>
        <p:txBody>
          <a:bodyPr lIns="0" rIns="0" tIns="0" bIns="0"/>
          <a:p>
            <a:endParaRPr/>
          </a:p>
        </p:txBody>
      </p:sp>
      <p:sp>
        <p:nvSpPr>
          <p:cNvPr id="68" name="PlaceHolder 3"/>
          <p:cNvSpPr>
            <a:spLocks noGrp="1"/>
          </p:cNvSpPr>
          <p:nvPr>
            <p:ph type="body"/>
          </p:nvPr>
        </p:nvSpPr>
        <p:spPr>
          <a:xfrm>
            <a:off x="504000" y="4114080"/>
            <a:ext cx="9072000" cy="20912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70"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71"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72" name="PlaceHolder 4"/>
          <p:cNvSpPr>
            <a:spLocks noGrp="1"/>
          </p:cNvSpPr>
          <p:nvPr>
            <p:ph type="body"/>
          </p:nvPr>
        </p:nvSpPr>
        <p:spPr>
          <a:xfrm>
            <a:off x="5152680" y="4114080"/>
            <a:ext cx="4426920" cy="2091240"/>
          </a:xfrm>
          <a:prstGeom prst="rect">
            <a:avLst/>
          </a:prstGeom>
        </p:spPr>
        <p:txBody>
          <a:bodyPr lIns="0" rIns="0" tIns="0" bIns="0"/>
          <a:p>
            <a:endParaRPr/>
          </a:p>
        </p:txBody>
      </p:sp>
      <p:sp>
        <p:nvSpPr>
          <p:cNvPr id="73" name="PlaceHolder 5"/>
          <p:cNvSpPr>
            <a:spLocks noGrp="1"/>
          </p:cNvSpPr>
          <p:nvPr>
            <p:ph type="body"/>
          </p:nvPr>
        </p:nvSpPr>
        <p:spPr>
          <a:xfrm>
            <a:off x="504000" y="4114080"/>
            <a:ext cx="4426920" cy="20912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75" name="PlaceHolder 2"/>
          <p:cNvSpPr>
            <a:spLocks noGrp="1"/>
          </p:cNvSpPr>
          <p:nvPr>
            <p:ph type="body"/>
          </p:nvPr>
        </p:nvSpPr>
        <p:spPr>
          <a:xfrm>
            <a:off x="504000" y="1823760"/>
            <a:ext cx="9072000" cy="4384440"/>
          </a:xfrm>
          <a:prstGeom prst="rect">
            <a:avLst/>
          </a:prstGeom>
        </p:spPr>
        <p:txBody>
          <a:bodyPr lIns="0" rIns="0" tIns="0" bIns="0"/>
          <a:p>
            <a:endParaRPr/>
          </a:p>
        </p:txBody>
      </p:sp>
      <p:sp>
        <p:nvSpPr>
          <p:cNvPr id="76" name="PlaceHolder 3"/>
          <p:cNvSpPr>
            <a:spLocks noGrp="1"/>
          </p:cNvSpPr>
          <p:nvPr>
            <p:ph type="body"/>
          </p:nvPr>
        </p:nvSpPr>
        <p:spPr>
          <a:xfrm>
            <a:off x="504000" y="1823760"/>
            <a:ext cx="9072000" cy="4384440"/>
          </a:xfrm>
          <a:prstGeom prst="rect">
            <a:avLst/>
          </a:prstGeom>
        </p:spPr>
        <p:txBody>
          <a:bodyPr lIns="0" rIns="0" tIns="0" bIns="0"/>
          <a:p>
            <a:endParaRPr/>
          </a:p>
        </p:txBody>
      </p:sp>
      <p:pic>
        <p:nvPicPr>
          <p:cNvPr id="77" name="" descr=""/>
          <p:cNvPicPr/>
          <p:nvPr/>
        </p:nvPicPr>
        <p:blipFill>
          <a:blip r:embed="rId2"/>
          <a:stretch/>
        </p:blipFill>
        <p:spPr>
          <a:xfrm>
            <a:off x="2292480" y="1823400"/>
            <a:ext cx="5495040" cy="4384440"/>
          </a:xfrm>
          <a:prstGeom prst="rect">
            <a:avLst/>
          </a:prstGeom>
          <a:ln>
            <a:noFill/>
          </a:ln>
        </p:spPr>
      </p:pic>
      <p:pic>
        <p:nvPicPr>
          <p:cNvPr id="78" name="" descr=""/>
          <p:cNvPicPr/>
          <p:nvPr/>
        </p:nvPicPr>
        <p:blipFill>
          <a:blip r:embed="rId3"/>
          <a:stretch/>
        </p:blipFill>
        <p:spPr>
          <a:xfrm>
            <a:off x="2292480" y="1823400"/>
            <a:ext cx="5495040" cy="438444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8" name="PlaceHolder 2"/>
          <p:cNvSpPr>
            <a:spLocks noGrp="1"/>
          </p:cNvSpPr>
          <p:nvPr>
            <p:ph type="body"/>
          </p:nvPr>
        </p:nvSpPr>
        <p:spPr>
          <a:xfrm>
            <a:off x="504000" y="1823760"/>
            <a:ext cx="9072000" cy="43844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10" name="PlaceHolder 2"/>
          <p:cNvSpPr>
            <a:spLocks noGrp="1"/>
          </p:cNvSpPr>
          <p:nvPr>
            <p:ph type="body"/>
          </p:nvPr>
        </p:nvSpPr>
        <p:spPr>
          <a:xfrm>
            <a:off x="504000" y="1823760"/>
            <a:ext cx="4426920" cy="4384440"/>
          </a:xfrm>
          <a:prstGeom prst="rect">
            <a:avLst/>
          </a:prstGeom>
        </p:spPr>
        <p:txBody>
          <a:bodyPr lIns="0" rIns="0" tIns="0" bIns="0"/>
          <a:p>
            <a:endParaRPr/>
          </a:p>
        </p:txBody>
      </p:sp>
      <p:sp>
        <p:nvSpPr>
          <p:cNvPr id="11" name="PlaceHolder 3"/>
          <p:cNvSpPr>
            <a:spLocks noGrp="1"/>
          </p:cNvSpPr>
          <p:nvPr>
            <p:ph type="body"/>
          </p:nvPr>
        </p:nvSpPr>
        <p:spPr>
          <a:xfrm>
            <a:off x="5152680" y="1823760"/>
            <a:ext cx="4426920" cy="43844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88000"/>
            <a:ext cx="9072000" cy="5787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15"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16" name="PlaceHolder 3"/>
          <p:cNvSpPr>
            <a:spLocks noGrp="1"/>
          </p:cNvSpPr>
          <p:nvPr>
            <p:ph type="body"/>
          </p:nvPr>
        </p:nvSpPr>
        <p:spPr>
          <a:xfrm>
            <a:off x="504000" y="4114080"/>
            <a:ext cx="4426920" cy="2091240"/>
          </a:xfrm>
          <a:prstGeom prst="rect">
            <a:avLst/>
          </a:prstGeom>
        </p:spPr>
        <p:txBody>
          <a:bodyPr lIns="0" rIns="0" tIns="0" bIns="0"/>
          <a:p>
            <a:endParaRPr/>
          </a:p>
        </p:txBody>
      </p:sp>
      <p:sp>
        <p:nvSpPr>
          <p:cNvPr id="17" name="PlaceHolder 4"/>
          <p:cNvSpPr>
            <a:spLocks noGrp="1"/>
          </p:cNvSpPr>
          <p:nvPr>
            <p:ph type="body"/>
          </p:nvPr>
        </p:nvSpPr>
        <p:spPr>
          <a:xfrm>
            <a:off x="5152680" y="1823760"/>
            <a:ext cx="4426920" cy="43844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19" name="PlaceHolder 2"/>
          <p:cNvSpPr>
            <a:spLocks noGrp="1"/>
          </p:cNvSpPr>
          <p:nvPr>
            <p:ph type="body"/>
          </p:nvPr>
        </p:nvSpPr>
        <p:spPr>
          <a:xfrm>
            <a:off x="504000" y="1823760"/>
            <a:ext cx="4426920" cy="4384440"/>
          </a:xfrm>
          <a:prstGeom prst="rect">
            <a:avLst/>
          </a:prstGeom>
        </p:spPr>
        <p:txBody>
          <a:bodyPr lIns="0" rIns="0" tIns="0" bIns="0"/>
          <a:p>
            <a:endParaRPr/>
          </a:p>
        </p:txBody>
      </p:sp>
      <p:sp>
        <p:nvSpPr>
          <p:cNvPr id="20"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21" name="PlaceHolder 4"/>
          <p:cNvSpPr>
            <a:spLocks noGrp="1"/>
          </p:cNvSpPr>
          <p:nvPr>
            <p:ph type="body"/>
          </p:nvPr>
        </p:nvSpPr>
        <p:spPr>
          <a:xfrm>
            <a:off x="5152680" y="4114080"/>
            <a:ext cx="4426920" cy="20912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88000"/>
            <a:ext cx="9072000" cy="1248120"/>
          </a:xfrm>
          <a:prstGeom prst="rect">
            <a:avLst/>
          </a:prstGeom>
        </p:spPr>
        <p:txBody>
          <a:bodyPr lIns="0" rIns="0" tIns="0" bIns="0" anchor="ctr"/>
          <a:p>
            <a:pPr algn="ctr"/>
            <a:endParaRPr/>
          </a:p>
        </p:txBody>
      </p:sp>
      <p:sp>
        <p:nvSpPr>
          <p:cNvPr id="23"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24"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25" name="PlaceHolder 4"/>
          <p:cNvSpPr>
            <a:spLocks noGrp="1"/>
          </p:cNvSpPr>
          <p:nvPr>
            <p:ph type="body"/>
          </p:nvPr>
        </p:nvSpPr>
        <p:spPr>
          <a:xfrm>
            <a:off x="504000" y="4114080"/>
            <a:ext cx="9072000" cy="20912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lang="cs-CZ" sz="4400">
                <a:latin typeface="Arial"/>
              </a:rPr>
              <a:t>Klikněte pro úpravu formátu textu nadpisu</a:t>
            </a:r>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lang="cs-CZ" sz="1400">
                <a:latin typeface="Times New Roman"/>
              </a:rPr>
              <a:t>&lt;datum/čas&gt;</a:t>
            </a:r>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lang="cs-CZ" sz="1400">
                <a:latin typeface="Times New Roman"/>
              </a:rPr>
              <a:t>&lt;zápatí&gt;</a:t>
            </a:r>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0168A2B3-9F56-4888-BD4D-D355B660AC01}" type="slidenum">
              <a:rPr lang="cs-CZ" sz="1400">
                <a:latin typeface="Times New Roman"/>
              </a:rPr>
              <a:t>&lt;číslo&gt;</a:t>
            </a:fld>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9" name="" descr=""/>
          <p:cNvPicPr/>
          <p:nvPr/>
        </p:nvPicPr>
        <p:blipFill>
          <a:blip r:embed="rId2"/>
          <a:stretch/>
        </p:blipFill>
        <p:spPr>
          <a:xfrm>
            <a:off x="0" y="0"/>
            <a:ext cx="10079640" cy="7560000"/>
          </a:xfrm>
          <a:prstGeom prst="rect">
            <a:avLst/>
          </a:prstGeom>
          <a:ln>
            <a:noFill/>
          </a:ln>
        </p:spPr>
      </p:pic>
      <p:sp>
        <p:nvSpPr>
          <p:cNvPr id="40" name="PlaceHolder 1"/>
          <p:cNvSpPr>
            <a:spLocks noGrp="1"/>
          </p:cNvSpPr>
          <p:nvPr>
            <p:ph type="title"/>
          </p:nvPr>
        </p:nvSpPr>
        <p:spPr>
          <a:xfrm>
            <a:off x="504000" y="288000"/>
            <a:ext cx="9072000" cy="1248120"/>
          </a:xfrm>
          <a:prstGeom prst="rect">
            <a:avLst/>
          </a:prstGeom>
        </p:spPr>
        <p:txBody>
          <a:bodyPr lIns="0" rIns="0" tIns="0" bIns="0" anchor="ctr"/>
          <a:p>
            <a:pPr algn="ctr"/>
            <a:r>
              <a:rPr lang="cs-CZ" sz="4759">
                <a:latin typeface="Arial"/>
              </a:rPr>
              <a:t>Klikněte pro úpravu formátu textu nadpisu</a:t>
            </a:r>
            <a:endParaRPr/>
          </a:p>
        </p:txBody>
      </p:sp>
      <p:sp>
        <p:nvSpPr>
          <p:cNvPr id="41" name="PlaceHolder 2"/>
          <p:cNvSpPr>
            <a:spLocks noGrp="1"/>
          </p:cNvSpPr>
          <p:nvPr>
            <p:ph type="body"/>
          </p:nvPr>
        </p:nvSpPr>
        <p:spPr>
          <a:xfrm>
            <a:off x="504000" y="1823760"/>
            <a:ext cx="9072000" cy="4384440"/>
          </a:xfrm>
          <a:prstGeom prst="rect">
            <a:avLst/>
          </a:prstGeom>
        </p:spPr>
        <p:txBody>
          <a:bodyPr lIns="0" rIns="0" tIns="0" bIns="0"/>
          <a:p>
            <a:pPr>
              <a:buSzPct val="45000"/>
              <a:buFont typeface="StarSymbol"/>
              <a:buChar char=""/>
            </a:pPr>
            <a:r>
              <a:rPr lang="cs-CZ" sz="3470">
                <a:latin typeface="Arial"/>
              </a:rPr>
              <a:t>Klikněte pro úpravu formátu textu osnovy</a:t>
            </a:r>
            <a:endParaRPr/>
          </a:p>
          <a:p>
            <a:pPr lvl="1">
              <a:buSzPct val="45000"/>
              <a:buFont typeface="StarSymbol"/>
              <a:buChar char=""/>
            </a:pPr>
            <a:r>
              <a:rPr lang="cs-CZ" sz="3039">
                <a:latin typeface="Arial"/>
              </a:rPr>
              <a:t>Druhá úroveň</a:t>
            </a:r>
            <a:endParaRPr/>
          </a:p>
          <a:p>
            <a:pPr lvl="2">
              <a:buSzPct val="75000"/>
              <a:buFont typeface="StarSymbol"/>
              <a:buChar char=""/>
            </a:pPr>
            <a:r>
              <a:rPr lang="cs-CZ" sz="2600">
                <a:latin typeface="Arial"/>
              </a:rPr>
              <a:t>Třetí úroveň</a:t>
            </a:r>
            <a:endParaRPr/>
          </a:p>
          <a:p>
            <a:pPr lvl="3">
              <a:buSzPct val="45000"/>
              <a:buFont typeface="StarSymbol"/>
              <a:buChar char=""/>
            </a:pPr>
            <a:r>
              <a:rPr lang="cs-CZ" sz="2170">
                <a:latin typeface="Arial"/>
              </a:rPr>
              <a:t>Čtvrtá úroveň osnovy</a:t>
            </a:r>
            <a:endParaRPr/>
          </a:p>
          <a:p>
            <a:pPr lvl="4">
              <a:buSzPct val="75000"/>
              <a:buFont typeface="StarSymbol"/>
              <a:buChar char=""/>
            </a:pPr>
            <a:r>
              <a:rPr lang="cs-CZ" sz="2170">
                <a:latin typeface="Arial"/>
              </a:rPr>
              <a:t>Pátá úroveň osnovy</a:t>
            </a:r>
            <a:endParaRPr/>
          </a:p>
          <a:p>
            <a:pPr lvl="5">
              <a:buSzPct val="45000"/>
              <a:buFont typeface="StarSymbol"/>
              <a:buChar char=""/>
            </a:pPr>
            <a:r>
              <a:rPr lang="cs-CZ" sz="2170">
                <a:latin typeface="Arial"/>
              </a:rPr>
              <a:t>Šestá úroveň</a:t>
            </a:r>
            <a:endParaRPr/>
          </a:p>
          <a:p>
            <a:pPr lvl="6">
              <a:buSzPct val="45000"/>
              <a:buFont typeface="StarSymbol"/>
              <a:buChar char=""/>
            </a:pPr>
            <a:r>
              <a:rPr lang="cs-CZ" sz="2170">
                <a:latin typeface="Arial"/>
              </a:rPr>
              <a:t>Sedmá úroveň</a:t>
            </a:r>
            <a:endParaRPr/>
          </a:p>
        </p:txBody>
      </p:sp>
      <p:sp>
        <p:nvSpPr>
          <p:cNvPr id="42" name="PlaceHolder 3"/>
          <p:cNvSpPr>
            <a:spLocks noGrp="1"/>
          </p:cNvSpPr>
          <p:nvPr>
            <p:ph type="dt"/>
          </p:nvPr>
        </p:nvSpPr>
        <p:spPr>
          <a:xfrm>
            <a:off x="504000" y="6886440"/>
            <a:ext cx="2348280" cy="520920"/>
          </a:xfrm>
          <a:prstGeom prst="rect">
            <a:avLst/>
          </a:prstGeom>
        </p:spPr>
        <p:txBody>
          <a:bodyPr lIns="0" rIns="0" tIns="0" bIns="0"/>
          <a:p>
            <a:r>
              <a:rPr lang="cs-CZ" sz="1400">
                <a:latin typeface="Times New Roman"/>
              </a:rPr>
              <a:t>&lt;datum/čas&gt;</a:t>
            </a:r>
            <a:endParaRPr/>
          </a:p>
        </p:txBody>
      </p:sp>
      <p:sp>
        <p:nvSpPr>
          <p:cNvPr id="43" name="PlaceHolder 4"/>
          <p:cNvSpPr>
            <a:spLocks noGrp="1"/>
          </p:cNvSpPr>
          <p:nvPr>
            <p:ph type="ftr"/>
          </p:nvPr>
        </p:nvSpPr>
        <p:spPr>
          <a:xfrm>
            <a:off x="3447000" y="6886440"/>
            <a:ext cx="3195000" cy="520920"/>
          </a:xfrm>
          <a:prstGeom prst="rect">
            <a:avLst/>
          </a:prstGeom>
        </p:spPr>
        <p:txBody>
          <a:bodyPr lIns="0" rIns="0" tIns="0" bIns="0"/>
          <a:p>
            <a:pPr algn="ctr"/>
            <a:r>
              <a:rPr lang="cs-CZ" sz="1400">
                <a:latin typeface="Times New Roman"/>
              </a:rPr>
              <a:t>&lt;zápatí&gt;</a:t>
            </a:r>
            <a:endParaRPr/>
          </a:p>
        </p:txBody>
      </p:sp>
      <p:sp>
        <p:nvSpPr>
          <p:cNvPr id="44" name="PlaceHolder 5"/>
          <p:cNvSpPr>
            <a:spLocks noGrp="1"/>
          </p:cNvSpPr>
          <p:nvPr>
            <p:ph type="sldNum"/>
          </p:nvPr>
        </p:nvSpPr>
        <p:spPr>
          <a:xfrm>
            <a:off x="7227000" y="6886440"/>
            <a:ext cx="2348280" cy="520920"/>
          </a:xfrm>
          <a:prstGeom prst="rect">
            <a:avLst/>
          </a:prstGeom>
        </p:spPr>
        <p:txBody>
          <a:bodyPr lIns="0" rIns="0" tIns="0" bIns="0"/>
          <a:p>
            <a:pPr algn="r"/>
            <a:fld id="{8F2D8B51-C81F-4F67-8E79-73B3E2574F9E}" type="slidenum">
              <a:rPr lang="cs-CZ" sz="1400">
                <a:latin typeface="Times New Roman"/>
              </a:rPr>
              <a:t>&lt;číslo&gt;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504000" y="301320"/>
            <a:ext cx="9071640" cy="1262160"/>
          </a:xfrm>
          <a:prstGeom prst="rect">
            <a:avLst/>
          </a:prstGeom>
          <a:noFill/>
          <a:ln>
            <a:noFill/>
          </a:ln>
        </p:spPr>
        <p:txBody>
          <a:bodyPr lIns="0" rIns="0" tIns="0" bIns="0" anchor="ctr"/>
          <a:p>
            <a:pPr algn="ctr"/>
            <a:r>
              <a:rPr b="1" lang="cs-CZ" sz="4759">
                <a:latin typeface="Arial"/>
              </a:rPr>
              <a:t>Slovenská kuchyně</a:t>
            </a:r>
            <a:endParaRPr/>
          </a:p>
        </p:txBody>
      </p:sp>
      <p:pic>
        <p:nvPicPr>
          <p:cNvPr id="80" name="" descr=""/>
          <p:cNvPicPr/>
          <p:nvPr/>
        </p:nvPicPr>
        <p:blipFill>
          <a:blip r:embed="rId1"/>
          <a:stretch/>
        </p:blipFill>
        <p:spPr>
          <a:xfrm>
            <a:off x="2448000" y="2280240"/>
            <a:ext cx="4896000" cy="32637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Vánoční menu</a:t>
            </a:r>
            <a:endParaRPr/>
          </a:p>
        </p:txBody>
      </p:sp>
      <p:sp>
        <p:nvSpPr>
          <p:cNvPr id="107"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2800">
                <a:latin typeface="Arial"/>
              </a:rPr>
              <a:t>Oplatky s medem</a:t>
            </a:r>
            <a:endParaRPr/>
          </a:p>
          <a:p>
            <a:pPr>
              <a:buSzPct val="45000"/>
              <a:buFont typeface="StarSymbol"/>
              <a:buChar char=""/>
            </a:pPr>
            <a:r>
              <a:rPr lang="cs-CZ" sz="2800">
                <a:latin typeface="Arial"/>
              </a:rPr>
              <a:t>Ovoce a ořechy</a:t>
            </a:r>
            <a:endParaRPr/>
          </a:p>
          <a:p>
            <a:pPr>
              <a:buSzPct val="45000"/>
              <a:buFont typeface="StarSymbol"/>
              <a:buChar char=""/>
            </a:pPr>
            <a:r>
              <a:rPr lang="cs-CZ" sz="2800">
                <a:latin typeface="Arial"/>
              </a:rPr>
              <a:t>Aperitiv, víno</a:t>
            </a:r>
            <a:endParaRPr/>
          </a:p>
          <a:p>
            <a:pPr>
              <a:buSzPct val="45000"/>
              <a:buFont typeface="StarSymbol"/>
              <a:buChar char=""/>
            </a:pPr>
            <a:r>
              <a:rPr lang="cs-CZ" sz="2800">
                <a:latin typeface="Arial"/>
              </a:rPr>
              <a:t>Kapustnica nebo rybí polévka</a:t>
            </a:r>
            <a:endParaRPr/>
          </a:p>
          <a:p>
            <a:pPr>
              <a:buSzPct val="45000"/>
              <a:buFont typeface="StarSymbol"/>
              <a:buChar char=""/>
            </a:pPr>
            <a:r>
              <a:rPr lang="cs-CZ" sz="2800">
                <a:latin typeface="Arial"/>
              </a:rPr>
              <a:t>Bílé víno suché</a:t>
            </a:r>
            <a:endParaRPr/>
          </a:p>
          <a:p>
            <a:pPr>
              <a:buSzPct val="45000"/>
              <a:buFont typeface="StarSymbol"/>
              <a:buChar char=""/>
            </a:pPr>
            <a:r>
              <a:rPr lang="cs-CZ" sz="2800">
                <a:latin typeface="Arial"/>
              </a:rPr>
              <a:t>Smažený kapr nebo filé s bramborovým salátem</a:t>
            </a:r>
            <a:r>
              <a:rPr lang="cs-CZ" sz="3470">
                <a:latin typeface="Arial"/>
              </a:rPr>
              <a:t> </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Příprava halušek s bryndzou</a:t>
            </a:r>
            <a:endParaRPr/>
          </a:p>
        </p:txBody>
      </p:sp>
      <p:sp>
        <p:nvSpPr>
          <p:cNvPr id="109"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b="1" lang="cs-CZ" sz="3470">
                <a:latin typeface="Arial"/>
              </a:rPr>
              <a:t>Suroviny: </a:t>
            </a:r>
            <a:endParaRPr/>
          </a:p>
          <a:p>
            <a:pPr>
              <a:buSzPct val="45000"/>
              <a:buFont typeface="StarSymbol"/>
              <a:buChar char=""/>
            </a:pPr>
            <a:r>
              <a:rPr i="1" lang="cs-CZ" sz="3470">
                <a:latin typeface="Arial"/>
              </a:rPr>
              <a:t>PŘÍLOHA</a:t>
            </a:r>
            <a:endParaRPr/>
          </a:p>
          <a:p>
            <a:pPr>
              <a:buSzPct val="45000"/>
              <a:buFont typeface="StarSymbol"/>
              <a:buChar char=""/>
            </a:pPr>
            <a:r>
              <a:rPr lang="cs-CZ" sz="3470">
                <a:latin typeface="Arial"/>
              </a:rPr>
              <a:t>300 g anglické slaniny</a:t>
            </a:r>
            <a:endParaRPr/>
          </a:p>
          <a:p>
            <a:pPr>
              <a:buSzPct val="45000"/>
              <a:buFont typeface="StarSymbol"/>
              <a:buChar char=""/>
            </a:pPr>
            <a:r>
              <a:rPr i="1" lang="cs-CZ" sz="3470">
                <a:latin typeface="Arial"/>
              </a:rPr>
              <a:t>TĚSTO</a:t>
            </a:r>
            <a:endParaRPr/>
          </a:p>
          <a:p>
            <a:pPr>
              <a:buSzPct val="45000"/>
              <a:buFont typeface="StarSymbol"/>
              <a:buChar char=""/>
            </a:pPr>
            <a:r>
              <a:rPr lang="cs-CZ" sz="3470">
                <a:latin typeface="Arial"/>
              </a:rPr>
              <a:t>7 ks brambor, (střední), </a:t>
            </a:r>
            <a:r>
              <a:rPr lang="cs-CZ" sz="3470">
                <a:latin typeface="Arial"/>
              </a:rPr>
              <a:t>﻿</a:t>
            </a:r>
            <a:r>
              <a:rPr lang="cs-CZ" sz="3470">
                <a:latin typeface="Arial"/>
              </a:rPr>
              <a:t>1 lžička soli, </a:t>
            </a:r>
            <a:r>
              <a:rPr lang="cs-CZ" sz="3470">
                <a:latin typeface="Arial"/>
              </a:rPr>
              <a:t>﻿</a:t>
            </a:r>
            <a:r>
              <a:rPr lang="cs-CZ" sz="3470">
                <a:latin typeface="Arial"/>
              </a:rPr>
              <a:t>1,5 hrnku polohrubé mouky</a:t>
            </a:r>
            <a:endParaRPr/>
          </a:p>
          <a:p>
            <a:pPr>
              <a:buSzPct val="45000"/>
              <a:buFont typeface="StarSymbol"/>
              <a:buChar char=""/>
            </a:pPr>
            <a:r>
              <a:rPr i="1" lang="cs-CZ" sz="3470">
                <a:latin typeface="Arial"/>
              </a:rPr>
              <a:t>ZÁLIVKA</a:t>
            </a:r>
            <a:endParaRPr/>
          </a:p>
          <a:p>
            <a:pPr>
              <a:buSzPct val="45000"/>
              <a:buFont typeface="StarSymbol"/>
              <a:buChar char=""/>
            </a:pPr>
            <a:r>
              <a:rPr lang="cs-CZ" sz="3470">
                <a:latin typeface="Arial"/>
              </a:rPr>
              <a:t>200 g zakysané smetany, </a:t>
            </a:r>
            <a:r>
              <a:rPr lang="cs-CZ" sz="3470">
                <a:latin typeface="Arial"/>
              </a:rPr>
              <a:t>﻿</a:t>
            </a:r>
            <a:r>
              <a:rPr lang="cs-CZ" sz="3470">
                <a:latin typeface="Arial"/>
              </a:rPr>
              <a:t>200 g bryndzy</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Příprava halušek s bryndzou</a:t>
            </a:r>
            <a:endParaRPr/>
          </a:p>
        </p:txBody>
      </p:sp>
      <p:sp>
        <p:nvSpPr>
          <p:cNvPr id="111"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b="1" lang="cs-CZ" sz="3470">
                <a:latin typeface="Arial"/>
              </a:rPr>
              <a:t>Technologický postup: </a:t>
            </a:r>
            <a:endParaRPr/>
          </a:p>
          <a:p>
            <a:pPr>
              <a:buSzPct val="45000"/>
              <a:buFont typeface="StarSymbol"/>
              <a:buChar char=""/>
            </a:pPr>
            <a:r>
              <a:rPr lang="cs-CZ" sz="3470">
                <a:latin typeface="Arial"/>
              </a:rPr>
              <a:t>Brambory oškrábeme a na jemném struhadle nastrouháme. Osolíme a zaděláme s moukou do těsta. Hodně záleží na vodnatosti brambor, mouku přidáváme opatrně. Těsto by mělo být lehké a lehce lepivé.</a:t>
            </a:r>
            <a:endParaRPr/>
          </a:p>
          <a:p>
            <a:pPr>
              <a:buSzPct val="45000"/>
              <a:buFont typeface="StarSymbol"/>
              <a:buChar char=""/>
            </a:pPr>
            <a:r>
              <a:rPr lang="cs-CZ" sz="3470">
                <a:latin typeface="Arial"/>
              </a:rPr>
              <a:t>Do vroucí osolené vody buď nožíkem z prkénka odkrajujeme, nebo stěrkou přes speciální cedník tlačíme malé nočky, které jsou uvařené ve chvíli, kdy vyplavou na hladinu. (Vaříme na etapy.) Po vyjmutí je propláchneme krátce studenou vodou, dáme do mísy a zakryjeme.</a:t>
            </a:r>
            <a:endParaRPr/>
          </a:p>
          <a:p>
            <a:pPr>
              <a:buSzPct val="45000"/>
              <a:buFont typeface="StarSymbol"/>
              <a:buChar char=""/>
            </a:pPr>
            <a:r>
              <a:rPr lang="cs-CZ" sz="3470">
                <a:latin typeface="Arial"/>
              </a:rPr>
              <a:t>V misce si dohladka vymícháme bryndzu se smetanou.</a:t>
            </a:r>
            <a:endParaRPr/>
          </a:p>
          <a:p>
            <a:pPr>
              <a:buSzPct val="45000"/>
              <a:buFont typeface="StarSymbol"/>
              <a:buChar char=""/>
            </a:pPr>
            <a:r>
              <a:rPr lang="cs-CZ" sz="3470">
                <a:latin typeface="Arial"/>
              </a:rPr>
              <a:t>Na pánvičce vyškvaříme na kostky nakrájenou anglickou slaninu.</a:t>
            </a:r>
            <a:endParaRPr/>
          </a:p>
          <a:p>
            <a:pPr>
              <a:buSzPct val="45000"/>
              <a:buFont typeface="StarSymbol"/>
              <a:buChar char=""/>
            </a:pPr>
            <a:r>
              <a:rPr lang="cs-CZ" sz="3470">
                <a:latin typeface="Arial"/>
              </a:rPr>
              <a:t>Na talíř servírujeme uvařené halušky, přelijeme bryndzovou zálivkou a posypeme vyškvařenou slaninou. Můžeme jemně omastit vypečeným tukem.</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Poloha země</a:t>
            </a:r>
            <a:endParaRPr/>
          </a:p>
        </p:txBody>
      </p:sp>
      <p:sp>
        <p:nvSpPr>
          <p:cNvPr id="82" name="TextShape 2"/>
          <p:cNvSpPr txBox="1"/>
          <p:nvPr/>
        </p:nvSpPr>
        <p:spPr>
          <a:xfrm>
            <a:off x="144000" y="1440000"/>
            <a:ext cx="9752040" cy="5760000"/>
          </a:xfrm>
          <a:prstGeom prst="rect">
            <a:avLst/>
          </a:prstGeom>
          <a:noFill/>
          <a:ln>
            <a:noFill/>
          </a:ln>
        </p:spPr>
        <p:txBody>
          <a:bodyPr lIns="90000" rIns="90000" tIns="45000" bIns="45000"/>
          <a:p>
            <a:pPr>
              <a:buSzPct val="45000"/>
              <a:buFont typeface="StarSymbol"/>
              <a:buChar char=""/>
            </a:pPr>
            <a:r>
              <a:rPr lang="cs-CZ" sz="2800">
                <a:latin typeface="Arial"/>
              </a:rPr>
              <a:t>vnitrozemský stát ležící ve střední Evropě</a:t>
            </a:r>
            <a:endParaRPr/>
          </a:p>
          <a:p>
            <a:pPr>
              <a:buSzPct val="45000"/>
              <a:buFont typeface="StarSymbol"/>
              <a:buChar char=""/>
            </a:pPr>
            <a:r>
              <a:rPr lang="cs-CZ" sz="2800">
                <a:latin typeface="Arial"/>
              </a:rPr>
              <a:t>na východě sousedí s </a:t>
            </a:r>
            <a:r>
              <a:rPr b="1" lang="cs-CZ" sz="2800">
                <a:latin typeface="Arial"/>
              </a:rPr>
              <a:t>Ukrajinou</a:t>
            </a:r>
            <a:r>
              <a:rPr lang="cs-CZ" sz="2800">
                <a:latin typeface="Arial"/>
              </a:rPr>
              <a:t>, na jihu s </a:t>
            </a:r>
            <a:r>
              <a:rPr b="1" lang="cs-CZ" sz="2800">
                <a:latin typeface="Arial"/>
              </a:rPr>
              <a:t>Maďarskem</a:t>
            </a:r>
            <a:r>
              <a:rPr lang="cs-CZ" sz="2800">
                <a:latin typeface="Arial"/>
              </a:rPr>
              <a:t>, na jihozápadě s </a:t>
            </a:r>
            <a:r>
              <a:rPr b="1" lang="cs-CZ" sz="2800">
                <a:latin typeface="Arial"/>
              </a:rPr>
              <a:t>Rakouskem</a:t>
            </a:r>
            <a:r>
              <a:rPr lang="cs-CZ" sz="2800">
                <a:latin typeface="Arial"/>
              </a:rPr>
              <a:t>, na západě s </a:t>
            </a:r>
            <a:r>
              <a:rPr b="1" lang="cs-CZ" sz="2800">
                <a:latin typeface="Arial"/>
              </a:rPr>
              <a:t>Českem</a:t>
            </a:r>
            <a:r>
              <a:rPr lang="cs-CZ" sz="2800">
                <a:latin typeface="Arial"/>
              </a:rPr>
              <a:t> a na severu s </a:t>
            </a:r>
            <a:r>
              <a:rPr b="1" lang="cs-CZ" sz="2800">
                <a:latin typeface="Arial"/>
              </a:rPr>
              <a:t>Polskem</a:t>
            </a:r>
            <a:endParaRPr/>
          </a:p>
          <a:p>
            <a:pPr>
              <a:buSzPct val="45000"/>
              <a:buFont typeface="StarSymbol"/>
              <a:buChar char=""/>
            </a:pPr>
            <a:endParaRPr/>
          </a:p>
        </p:txBody>
      </p:sp>
      <p:pic>
        <p:nvPicPr>
          <p:cNvPr id="83" name="" descr=""/>
          <p:cNvPicPr/>
          <p:nvPr/>
        </p:nvPicPr>
        <p:blipFill>
          <a:blip r:embed="rId1"/>
          <a:stretch/>
        </p:blipFill>
        <p:spPr>
          <a:xfrm>
            <a:off x="3768120" y="3096000"/>
            <a:ext cx="5591880" cy="41940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Podnebí</a:t>
            </a:r>
            <a:endParaRPr/>
          </a:p>
        </p:txBody>
      </p:sp>
      <p:sp>
        <p:nvSpPr>
          <p:cNvPr id="85"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3470">
                <a:latin typeface="Arial"/>
              </a:rPr>
              <a:t>nachází v mírném podnebném pásu</a:t>
            </a:r>
            <a:endParaRPr/>
          </a:p>
          <a:p>
            <a:pPr>
              <a:buSzPct val="45000"/>
              <a:buFont typeface="StarSymbol"/>
              <a:buChar char=""/>
            </a:pPr>
            <a:r>
              <a:rPr lang="cs-CZ" sz="3470">
                <a:latin typeface="Arial"/>
              </a:rPr>
              <a:t>převládají studenější léta a chladné vlhké zimy s vysokou oblačností</a:t>
            </a:r>
            <a:endParaRPr/>
          </a:p>
          <a:p>
            <a:pPr>
              <a:buSzPct val="45000"/>
              <a:buFont typeface="StarSymbol"/>
              <a:buChar char=""/>
            </a:pPr>
            <a:r>
              <a:rPr lang="cs-CZ" sz="3470">
                <a:latin typeface="Arial"/>
              </a:rPr>
              <a:t>průměrná teplota ve vyšších polohách činí kolem -4 °C a naopak v nížinách kolem 10 °C</a:t>
            </a:r>
            <a:endParaRPr/>
          </a:p>
          <a:p>
            <a:pPr>
              <a:buSzPct val="45000"/>
              <a:buFont typeface="StarSymbol"/>
              <a:buChar char=""/>
            </a:pPr>
            <a:r>
              <a:rPr lang="cs-CZ" sz="3470">
                <a:latin typeface="Arial"/>
              </a:rPr>
              <a:t>v červenci se v nížinách teploty v průměru blíží či přesahují hodnotu i 20 °C. </a:t>
            </a:r>
            <a:endParaRPr/>
          </a:p>
          <a:p>
            <a:pPr>
              <a:buSzPct val="45000"/>
              <a:buFont typeface="StarSymbol"/>
              <a:buChar char=""/>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Suroviny</a:t>
            </a:r>
            <a:endParaRPr/>
          </a:p>
        </p:txBody>
      </p:sp>
      <p:sp>
        <p:nvSpPr>
          <p:cNvPr id="87"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3470">
                <a:latin typeface="Arial"/>
              </a:rPr>
              <a:t>vepřové a jehněčí maso </a:t>
            </a:r>
            <a:endParaRPr/>
          </a:p>
          <a:p>
            <a:pPr>
              <a:buSzPct val="45000"/>
              <a:buFont typeface="StarSymbol"/>
              <a:buChar char=""/>
            </a:pPr>
            <a:r>
              <a:rPr lang="cs-CZ" sz="3470">
                <a:latin typeface="Arial"/>
              </a:rPr>
              <a:t>mléčné výrobky</a:t>
            </a:r>
            <a:endParaRPr/>
          </a:p>
          <a:p>
            <a:pPr>
              <a:buSzPct val="45000"/>
              <a:buFont typeface="StarSymbol"/>
              <a:buChar char=""/>
            </a:pPr>
            <a:r>
              <a:rPr lang="cs-CZ" sz="3470">
                <a:latin typeface="Arial"/>
              </a:rPr>
              <a:t>brambory </a:t>
            </a:r>
            <a:endParaRPr/>
          </a:p>
          <a:p>
            <a:pPr>
              <a:buSzPct val="45000"/>
              <a:buFont typeface="StarSymbol"/>
              <a:buChar char=""/>
            </a:pPr>
            <a:r>
              <a:rPr lang="cs-CZ" sz="3470">
                <a:latin typeface="Arial"/>
              </a:rPr>
              <a:t>mouka</a:t>
            </a:r>
            <a:endParaRPr/>
          </a:p>
          <a:p>
            <a:pPr>
              <a:buSzPct val="45000"/>
              <a:buFont typeface="StarSymbol"/>
              <a:buChar char=""/>
            </a:pPr>
            <a:r>
              <a:rPr lang="cs-CZ" sz="3470">
                <a:latin typeface="Arial"/>
              </a:rPr>
              <a:t>zelí</a:t>
            </a:r>
            <a:endParaRPr/>
          </a:p>
        </p:txBody>
      </p:sp>
      <p:pic>
        <p:nvPicPr>
          <p:cNvPr id="88" name="" descr=""/>
          <p:cNvPicPr/>
          <p:nvPr/>
        </p:nvPicPr>
        <p:blipFill>
          <a:blip r:embed="rId1"/>
          <a:stretch/>
        </p:blipFill>
        <p:spPr>
          <a:xfrm>
            <a:off x="6336000" y="1368000"/>
            <a:ext cx="3528000" cy="2354760"/>
          </a:xfrm>
          <a:prstGeom prst="rect">
            <a:avLst/>
          </a:prstGeom>
          <a:ln>
            <a:noFill/>
          </a:ln>
        </p:spPr>
      </p:pic>
      <p:pic>
        <p:nvPicPr>
          <p:cNvPr id="89" name="" descr=""/>
          <p:cNvPicPr/>
          <p:nvPr/>
        </p:nvPicPr>
        <p:blipFill>
          <a:blip r:embed="rId2"/>
          <a:stretch/>
        </p:blipFill>
        <p:spPr>
          <a:xfrm>
            <a:off x="6552000" y="3917160"/>
            <a:ext cx="3020040" cy="3426840"/>
          </a:xfrm>
          <a:prstGeom prst="rect">
            <a:avLst/>
          </a:prstGeom>
          <a:ln>
            <a:noFill/>
          </a:ln>
        </p:spPr>
      </p:pic>
      <p:pic>
        <p:nvPicPr>
          <p:cNvPr id="90" name="" descr=""/>
          <p:cNvPicPr/>
          <p:nvPr/>
        </p:nvPicPr>
        <p:blipFill>
          <a:blip r:embed="rId3"/>
          <a:stretch/>
        </p:blipFill>
        <p:spPr>
          <a:xfrm>
            <a:off x="2467080" y="3888000"/>
            <a:ext cx="3508920" cy="35089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Národní pokrmy a nápoje</a:t>
            </a:r>
            <a:endParaRPr/>
          </a:p>
        </p:txBody>
      </p:sp>
      <p:sp>
        <p:nvSpPr>
          <p:cNvPr id="92"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2800">
                <a:latin typeface="Arial"/>
              </a:rPr>
              <a:t>bryndzové halušky</a:t>
            </a:r>
            <a:endParaRPr/>
          </a:p>
          <a:p>
            <a:pPr>
              <a:buSzPct val="45000"/>
              <a:buFont typeface="StarSymbol"/>
              <a:buChar char=""/>
            </a:pPr>
            <a:r>
              <a:rPr lang="cs-CZ" sz="2800">
                <a:latin typeface="Arial"/>
              </a:rPr>
              <a:t> </a:t>
            </a:r>
            <a:r>
              <a:rPr lang="cs-CZ" sz="2800">
                <a:latin typeface="Arial"/>
              </a:rPr>
              <a:t>sýry jako např. parenica, korbáčik, oštiepok </a:t>
            </a:r>
            <a:endParaRPr/>
          </a:p>
          <a:p>
            <a:pPr>
              <a:buSzPct val="45000"/>
              <a:buFont typeface="StarSymbol"/>
              <a:buChar char=""/>
            </a:pPr>
            <a:r>
              <a:rPr lang="cs-CZ" sz="2800">
                <a:latin typeface="Arial"/>
              </a:rPr>
              <a:t>žinčica, pivo, borovička, slivovice</a:t>
            </a:r>
            <a:endParaRPr/>
          </a:p>
          <a:p>
            <a:pPr>
              <a:buSzPct val="45000"/>
              <a:buFont typeface="StarSymbol"/>
              <a:buChar char=""/>
            </a:pPr>
            <a:endParaRPr/>
          </a:p>
        </p:txBody>
      </p:sp>
      <p:pic>
        <p:nvPicPr>
          <p:cNvPr id="93" name="" descr=""/>
          <p:cNvPicPr/>
          <p:nvPr/>
        </p:nvPicPr>
        <p:blipFill>
          <a:blip r:embed="rId1"/>
          <a:stretch/>
        </p:blipFill>
        <p:spPr>
          <a:xfrm>
            <a:off x="2016000" y="3600000"/>
            <a:ext cx="4752000" cy="35636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504000" y="288000"/>
            <a:ext cx="9072000" cy="1248120"/>
          </a:xfrm>
          <a:prstGeom prst="rect">
            <a:avLst/>
          </a:prstGeom>
          <a:noFill/>
          <a:ln>
            <a:noFill/>
          </a:ln>
        </p:spPr>
        <p:txBody>
          <a:bodyPr lIns="0" rIns="0" tIns="0" bIns="0" anchor="ctr"/>
          <a:p>
            <a:pPr algn="ctr"/>
            <a:r>
              <a:rPr lang="cs-CZ" sz="4759">
                <a:latin typeface="Arial"/>
              </a:rPr>
              <a:t>Polévky</a:t>
            </a:r>
            <a:endParaRPr/>
          </a:p>
        </p:txBody>
      </p:sp>
      <p:sp>
        <p:nvSpPr>
          <p:cNvPr id="95"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2800">
                <a:latin typeface="Arial"/>
              </a:rPr>
              <a:t>Kapustnica</a:t>
            </a:r>
            <a:endParaRPr/>
          </a:p>
          <a:p>
            <a:pPr>
              <a:buSzPct val="45000"/>
              <a:buFont typeface="StarSymbol"/>
              <a:buChar char=""/>
            </a:pPr>
            <a:r>
              <a:rPr lang="cs-CZ" sz="2800">
                <a:latin typeface="Arial"/>
              </a:rPr>
              <a:t>Fazolová polévka</a:t>
            </a:r>
            <a:endParaRPr/>
          </a:p>
          <a:p>
            <a:pPr>
              <a:buSzPct val="45000"/>
              <a:buFont typeface="StarSymbol"/>
              <a:buChar char=""/>
            </a:pPr>
            <a:r>
              <a:rPr lang="cs-CZ" sz="2800">
                <a:latin typeface="Arial"/>
              </a:rPr>
              <a:t>Čočková polévka</a:t>
            </a:r>
            <a:endParaRPr/>
          </a:p>
          <a:p>
            <a:pPr>
              <a:buSzPct val="45000"/>
              <a:buFont typeface="StarSymbol"/>
              <a:buChar char=""/>
            </a:pPr>
            <a:r>
              <a:rPr lang="cs-CZ" sz="2800">
                <a:latin typeface="Arial"/>
              </a:rPr>
              <a:t>Gulášová polévka</a:t>
            </a:r>
            <a:endParaRPr/>
          </a:p>
          <a:p>
            <a:pPr>
              <a:buSzPct val="45000"/>
              <a:buFont typeface="StarSymbol"/>
              <a:buChar char=""/>
            </a:pPr>
            <a:r>
              <a:rPr lang="cs-CZ" sz="2800">
                <a:latin typeface="Arial"/>
              </a:rPr>
              <a:t>Houbová na kyselo</a:t>
            </a:r>
            <a:endParaRPr/>
          </a:p>
          <a:p>
            <a:pPr>
              <a:buSzPct val="45000"/>
              <a:buFont typeface="StarSymbol"/>
              <a:buChar char=""/>
            </a:pPr>
            <a:r>
              <a:rPr lang="cs-CZ" sz="2800">
                <a:latin typeface="Arial"/>
              </a:rPr>
              <a:t>Houbová se zeleninou</a:t>
            </a:r>
            <a:endParaRPr/>
          </a:p>
        </p:txBody>
      </p:sp>
      <p:pic>
        <p:nvPicPr>
          <p:cNvPr id="96" name="" descr=""/>
          <p:cNvPicPr/>
          <p:nvPr/>
        </p:nvPicPr>
        <p:blipFill>
          <a:blip r:embed="rId1"/>
          <a:stretch/>
        </p:blipFill>
        <p:spPr>
          <a:xfrm>
            <a:off x="4784040" y="3012120"/>
            <a:ext cx="4719960" cy="35398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504000" y="288000"/>
            <a:ext cx="9072000" cy="1248120"/>
          </a:xfrm>
          <a:prstGeom prst="rect">
            <a:avLst/>
          </a:prstGeom>
          <a:noFill/>
          <a:ln>
            <a:noFill/>
          </a:ln>
        </p:spPr>
        <p:txBody>
          <a:bodyPr lIns="0" rIns="0" tIns="0" bIns="0" anchor="ctr"/>
          <a:p>
            <a:pPr algn="ctr"/>
            <a:r>
              <a:rPr lang="cs-CZ" sz="4759">
                <a:latin typeface="Arial"/>
              </a:rPr>
              <a:t>Přívarky</a:t>
            </a:r>
            <a:endParaRPr/>
          </a:p>
        </p:txBody>
      </p:sp>
      <p:sp>
        <p:nvSpPr>
          <p:cNvPr id="98"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3470">
                <a:latin typeface="Arial"/>
              </a:rPr>
              <a:t>Dýňový přívarek</a:t>
            </a:r>
            <a:endParaRPr/>
          </a:p>
          <a:p>
            <a:pPr>
              <a:buSzPct val="45000"/>
              <a:buFont typeface="StarSymbol"/>
              <a:buChar char=""/>
            </a:pPr>
            <a:r>
              <a:rPr lang="cs-CZ" sz="3470">
                <a:latin typeface="Arial"/>
              </a:rPr>
              <a:t>Čočkový přívarek</a:t>
            </a:r>
            <a:endParaRPr/>
          </a:p>
          <a:p>
            <a:pPr>
              <a:buSzPct val="45000"/>
              <a:buFont typeface="StarSymbol"/>
              <a:buChar char=""/>
            </a:pPr>
            <a:r>
              <a:rPr lang="cs-CZ" sz="3470">
                <a:latin typeface="Arial"/>
              </a:rPr>
              <a:t>Fazolový přívarek</a:t>
            </a:r>
            <a:endParaRPr/>
          </a:p>
          <a:p>
            <a:pPr>
              <a:buSzPct val="45000"/>
              <a:buFont typeface="StarSymbol"/>
              <a:buChar char=""/>
            </a:pPr>
            <a:r>
              <a:rPr lang="cs-CZ" sz="3470">
                <a:latin typeface="Arial"/>
              </a:rPr>
              <a:t>Květákový přívarek</a:t>
            </a:r>
            <a:endParaRPr/>
          </a:p>
          <a:p>
            <a:pPr>
              <a:buSzPct val="45000"/>
              <a:buFont typeface="StarSymbol"/>
              <a:buChar char=""/>
            </a:pPr>
            <a:r>
              <a:rPr lang="cs-CZ" sz="3470">
                <a:latin typeface="Arial"/>
              </a:rPr>
              <a:t>Zelný přívarek</a:t>
            </a:r>
            <a:endParaRPr/>
          </a:p>
          <a:p>
            <a:pPr>
              <a:buSzPct val="45000"/>
              <a:buFont typeface="StarSymbol"/>
              <a:buChar char=""/>
            </a:pPr>
            <a:r>
              <a:rPr lang="cs-CZ" sz="3470">
                <a:latin typeface="Arial"/>
              </a:rPr>
              <a:t>Bramborový přívarek</a:t>
            </a:r>
            <a:endParaRPr/>
          </a:p>
          <a:p>
            <a:pPr>
              <a:buSzPct val="45000"/>
              <a:buFont typeface="StarSymbol"/>
              <a:buChar char=""/>
            </a:pPr>
            <a:r>
              <a:rPr lang="cs-CZ" sz="3470">
                <a:latin typeface="Arial"/>
              </a:rPr>
              <a:t>Hrachový přívarek</a:t>
            </a:r>
            <a:endParaRPr/>
          </a:p>
          <a:p>
            <a:pPr>
              <a:buSzPct val="45000"/>
              <a:buFont typeface="StarSymbol"/>
              <a:buChar char=""/>
            </a:pPr>
            <a:r>
              <a:rPr lang="cs-CZ" sz="3470">
                <a:latin typeface="Arial"/>
              </a:rPr>
              <a:t>Špenátový přívarek</a:t>
            </a:r>
            <a:endParaRPr/>
          </a:p>
        </p:txBody>
      </p:sp>
      <p:pic>
        <p:nvPicPr>
          <p:cNvPr id="99" name="" descr=""/>
          <p:cNvPicPr/>
          <p:nvPr/>
        </p:nvPicPr>
        <p:blipFill>
          <a:blip r:embed="rId1"/>
          <a:stretch/>
        </p:blipFill>
        <p:spPr>
          <a:xfrm>
            <a:off x="4464000" y="2088000"/>
            <a:ext cx="4860720" cy="39697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Hlavní pokrmy</a:t>
            </a:r>
            <a:endParaRPr/>
          </a:p>
        </p:txBody>
      </p:sp>
      <p:sp>
        <p:nvSpPr>
          <p:cNvPr id="101"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3470">
                <a:latin typeface="Arial"/>
              </a:rPr>
              <a:t>Halušky</a:t>
            </a:r>
            <a:endParaRPr/>
          </a:p>
          <a:p>
            <a:pPr>
              <a:buSzPct val="45000"/>
              <a:buFont typeface="StarSymbol"/>
              <a:buChar char=""/>
            </a:pPr>
            <a:r>
              <a:rPr lang="cs-CZ" sz="3470">
                <a:latin typeface="Arial"/>
              </a:rPr>
              <a:t>Pirohy</a:t>
            </a:r>
            <a:endParaRPr/>
          </a:p>
          <a:p>
            <a:pPr>
              <a:buSzPct val="45000"/>
              <a:buFont typeface="StarSymbol"/>
              <a:buChar char=""/>
            </a:pPr>
            <a:r>
              <a:rPr lang="cs-CZ" sz="3470">
                <a:latin typeface="Arial"/>
              </a:rPr>
              <a:t>Plněné knedlíky (parené buchty)</a:t>
            </a:r>
            <a:endParaRPr/>
          </a:p>
          <a:p>
            <a:pPr>
              <a:buSzPct val="45000"/>
              <a:buFont typeface="StarSymbol"/>
              <a:buChar char=""/>
            </a:pPr>
            <a:r>
              <a:rPr lang="cs-CZ" sz="3470">
                <a:latin typeface="Arial"/>
              </a:rPr>
              <a:t>Bramboráky</a:t>
            </a:r>
            <a:endParaRPr/>
          </a:p>
          <a:p>
            <a:pPr>
              <a:buSzPct val="45000"/>
              <a:buFont typeface="StarSymbol"/>
              <a:buChar char=""/>
            </a:pPr>
            <a:r>
              <a:rPr lang="cs-CZ" sz="3470">
                <a:latin typeface="Arial"/>
              </a:rPr>
              <a:t>Žemlovka</a:t>
            </a:r>
            <a:endParaRPr/>
          </a:p>
          <a:p>
            <a:pPr>
              <a:buSzPct val="45000"/>
              <a:buFont typeface="StarSymbol"/>
              <a:buChar char=""/>
            </a:pPr>
            <a:r>
              <a:rPr lang="cs-CZ" sz="3470">
                <a:latin typeface="Arial"/>
              </a:rPr>
              <a:t>Lokše</a:t>
            </a:r>
            <a:endParaRPr/>
          </a:p>
          <a:p>
            <a:pPr>
              <a:buSzPct val="45000"/>
              <a:buFont typeface="StarSymbol"/>
              <a:buChar char=""/>
            </a:pPr>
            <a:r>
              <a:rPr lang="cs-CZ" sz="3470">
                <a:latin typeface="Arial"/>
              </a:rPr>
              <a:t>Smaženice</a:t>
            </a:r>
            <a:endParaRPr/>
          </a:p>
          <a:p>
            <a:pPr>
              <a:buSzPct val="45000"/>
              <a:buFont typeface="StarSymbol"/>
              <a:buChar char=""/>
            </a:pPr>
            <a:r>
              <a:rPr lang="cs-CZ" sz="3470">
                <a:latin typeface="Arial"/>
              </a:rPr>
              <a:t>Houby na smetaně</a:t>
            </a:r>
            <a:endParaRPr/>
          </a:p>
          <a:p>
            <a:pPr>
              <a:buSzPct val="45000"/>
              <a:buFont typeface="StarSymbol"/>
              <a:buChar char=""/>
            </a:pPr>
            <a:r>
              <a:rPr lang="cs-CZ" sz="3470">
                <a:latin typeface="Arial"/>
              </a:rPr>
              <a:t>Velikonoční nádivka</a:t>
            </a:r>
            <a:endParaRPr/>
          </a:p>
          <a:p>
            <a:pPr>
              <a:buSzPct val="45000"/>
              <a:buFont typeface="StarSymbol"/>
              <a:buChar char=""/>
            </a:pPr>
            <a:r>
              <a:rPr lang="cs-CZ" sz="3470">
                <a:latin typeface="Arial"/>
              </a:rPr>
              <a:t>Klobásy</a:t>
            </a:r>
            <a:endParaRPr/>
          </a:p>
        </p:txBody>
      </p:sp>
      <p:pic>
        <p:nvPicPr>
          <p:cNvPr id="102" name="" descr=""/>
          <p:cNvPicPr/>
          <p:nvPr/>
        </p:nvPicPr>
        <p:blipFill>
          <a:blip r:embed="rId1"/>
          <a:stretch/>
        </p:blipFill>
        <p:spPr>
          <a:xfrm>
            <a:off x="3877920" y="3168000"/>
            <a:ext cx="4762080" cy="35715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504000" y="288000"/>
            <a:ext cx="9072000" cy="1248120"/>
          </a:xfrm>
          <a:prstGeom prst="rect">
            <a:avLst/>
          </a:prstGeom>
          <a:noFill/>
          <a:ln>
            <a:noFill/>
          </a:ln>
        </p:spPr>
        <p:txBody>
          <a:bodyPr lIns="0" rIns="0" tIns="0" bIns="0" anchor="ctr"/>
          <a:p>
            <a:pPr algn="ctr"/>
            <a:r>
              <a:rPr b="1" lang="cs-CZ" sz="4759">
                <a:latin typeface="Arial"/>
              </a:rPr>
              <a:t>Moučníky a slané pečivo</a:t>
            </a:r>
            <a:endParaRPr/>
          </a:p>
        </p:txBody>
      </p:sp>
      <p:sp>
        <p:nvSpPr>
          <p:cNvPr id="104" name="TextShape 2"/>
          <p:cNvSpPr txBox="1"/>
          <p:nvPr/>
        </p:nvSpPr>
        <p:spPr>
          <a:xfrm>
            <a:off x="504000" y="1823760"/>
            <a:ext cx="9072000" cy="4384440"/>
          </a:xfrm>
          <a:prstGeom prst="rect">
            <a:avLst/>
          </a:prstGeom>
          <a:noFill/>
          <a:ln>
            <a:noFill/>
          </a:ln>
        </p:spPr>
        <p:txBody>
          <a:bodyPr lIns="0" rIns="0" tIns="0" bIns="0"/>
          <a:p>
            <a:pPr>
              <a:buSzPct val="45000"/>
              <a:buFont typeface="StarSymbol"/>
              <a:buChar char=""/>
            </a:pPr>
            <a:r>
              <a:rPr lang="cs-CZ" sz="3470">
                <a:latin typeface="Arial"/>
              </a:rPr>
              <a:t>Ořechovník</a:t>
            </a:r>
            <a:endParaRPr/>
          </a:p>
          <a:p>
            <a:pPr>
              <a:buSzPct val="45000"/>
              <a:buFont typeface="StarSymbol"/>
              <a:buChar char=""/>
            </a:pPr>
            <a:r>
              <a:rPr lang="cs-CZ" sz="3470">
                <a:latin typeface="Arial"/>
              </a:rPr>
              <a:t>Makovník</a:t>
            </a:r>
            <a:endParaRPr/>
          </a:p>
          <a:p>
            <a:pPr>
              <a:buSzPct val="45000"/>
              <a:buFont typeface="StarSymbol"/>
              <a:buChar char=""/>
            </a:pPr>
            <a:r>
              <a:rPr lang="cs-CZ" sz="3470">
                <a:latin typeface="Arial"/>
              </a:rPr>
              <a:t>Štrůdl</a:t>
            </a:r>
            <a:endParaRPr/>
          </a:p>
          <a:p>
            <a:pPr>
              <a:buSzPct val="45000"/>
              <a:buFont typeface="StarSymbol"/>
              <a:buChar char=""/>
            </a:pPr>
            <a:r>
              <a:rPr lang="cs-CZ" sz="3470">
                <a:latin typeface="Arial"/>
              </a:rPr>
              <a:t>Bratislavské rožky</a:t>
            </a:r>
            <a:endParaRPr/>
          </a:p>
          <a:p>
            <a:pPr>
              <a:buSzPct val="45000"/>
              <a:buFont typeface="StarSymbol"/>
              <a:buChar char=""/>
            </a:pPr>
            <a:r>
              <a:rPr lang="cs-CZ" sz="3470">
                <a:latin typeface="Arial"/>
              </a:rPr>
              <a:t>Bábovka</a:t>
            </a:r>
            <a:endParaRPr/>
          </a:p>
          <a:p>
            <a:pPr>
              <a:buSzPct val="45000"/>
              <a:buFont typeface="StarSymbol"/>
              <a:buChar char=""/>
            </a:pPr>
            <a:r>
              <a:rPr lang="cs-CZ" sz="3470">
                <a:latin typeface="Arial"/>
              </a:rPr>
              <a:t>Skalický trdelník</a:t>
            </a:r>
            <a:endParaRPr/>
          </a:p>
          <a:p>
            <a:pPr>
              <a:buSzPct val="45000"/>
              <a:buFont typeface="StarSymbol"/>
              <a:buChar char=""/>
            </a:pPr>
            <a:r>
              <a:rPr lang="cs-CZ" sz="3470">
                <a:latin typeface="Arial"/>
              </a:rPr>
              <a:t>Laskonky</a:t>
            </a:r>
            <a:endParaRPr/>
          </a:p>
          <a:p>
            <a:pPr>
              <a:buSzPct val="45000"/>
              <a:buFont typeface="StarSymbol"/>
              <a:buChar char=""/>
            </a:pPr>
            <a:r>
              <a:rPr lang="cs-CZ" sz="3470">
                <a:latin typeface="Arial"/>
              </a:rPr>
              <a:t>Kočičí oči</a:t>
            </a:r>
            <a:endParaRPr/>
          </a:p>
          <a:p>
            <a:pPr>
              <a:buSzPct val="45000"/>
              <a:buFont typeface="StarSymbol"/>
              <a:buChar char=""/>
            </a:pPr>
            <a:r>
              <a:rPr lang="cs-CZ" sz="3470">
                <a:latin typeface="Arial"/>
              </a:rPr>
              <a:t>Perníčky</a:t>
            </a:r>
            <a:endParaRPr/>
          </a:p>
        </p:txBody>
      </p:sp>
      <p:pic>
        <p:nvPicPr>
          <p:cNvPr id="105" name="" descr=""/>
          <p:cNvPicPr/>
          <p:nvPr/>
        </p:nvPicPr>
        <p:blipFill>
          <a:blip r:embed="rId1"/>
          <a:stretch/>
        </p:blipFill>
        <p:spPr>
          <a:xfrm>
            <a:off x="3809520" y="2487600"/>
            <a:ext cx="5766480" cy="36324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179</TotalTime>
  <Application>LibreOffice/4.4.2.2$Windows_x86 LibreOffice_project/c4c7d32d0d49397cad38d62472b0bc8acff48dd6</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2016-01-18T16:47:10Z</dcterms:created>
  <dc:language>cs-CZ</dc:language>
  <dcterms:modified xsi:type="dcterms:W3CDTF">2016-01-18T20:23:12Z</dcterms:modified>
  <cp:revision>1</cp:revision>
</cp:coreProperties>
</file>