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6" r:id="rId10"/>
    <p:sldId id="265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9A7C9D-65B2-41E9-9D33-0ADEEC3AE668}">
          <p14:sldIdLst>
            <p14:sldId id="256"/>
            <p14:sldId id="257"/>
            <p14:sldId id="258"/>
            <p14:sldId id="263"/>
            <p14:sldId id="259"/>
            <p14:sldId id="260"/>
            <p14:sldId id="261"/>
            <p14:sldId id="262"/>
            <p14:sldId id="266"/>
            <p14:sldId id="265"/>
            <p14:sldId id="264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76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46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8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4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53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6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14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8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0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11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3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3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34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7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3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B2E150-4DCD-4F68-948E-948106A1CC32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6A8C4-AB9F-44D9-8369-9750F0641F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88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Slavní absolventi Gallaudetovy Univerzity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i="1" dirty="0" smtClean="0"/>
              <a:t>Bob Hiltermann, Andrew Foster, Nyle DiMarco, Shoshannah Stern, Albert Berg a Gary Malkowski</a:t>
            </a:r>
          </a:p>
          <a:p>
            <a:endParaRPr lang="cs-CZ" sz="1400" i="1" dirty="0"/>
          </a:p>
          <a:p>
            <a:r>
              <a:rPr lang="cs-CZ" sz="1400" b="1" dirty="0" smtClean="0"/>
              <a:t>Zpracoval Ondřej </a:t>
            </a:r>
            <a:r>
              <a:rPr lang="cs-CZ" sz="1400" b="1" dirty="0" smtClean="0"/>
              <a:t>Holubec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9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Nyle DiMarco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49" y="2487124"/>
            <a:ext cx="2413585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08" y="2487889"/>
            <a:ext cx="2350477" cy="331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26" y="2487125"/>
            <a:ext cx="2211916" cy="33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Shoshannah Stern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Americká herečka narozená v roce 1980, 3. června.</a:t>
            </a:r>
          </a:p>
          <a:p>
            <a:r>
              <a:rPr lang="cs-CZ" dirty="0" smtClean="0"/>
              <a:t>Narodila se do židovské rodiny jako čtvrtá generace neslyšících v rodině</a:t>
            </a:r>
          </a:p>
          <a:p>
            <a:r>
              <a:rPr lang="cs-CZ" dirty="0" smtClean="0"/>
              <a:t>Hraje v sérii Supernatural</a:t>
            </a:r>
          </a:p>
          <a:p>
            <a:r>
              <a:rPr lang="cs-CZ" dirty="0" smtClean="0"/>
              <a:t>Často zastává i role v </a:t>
            </a:r>
            <a:r>
              <a:rPr lang="cs-CZ" dirty="0" smtClean="0"/>
              <a:t>divadle </a:t>
            </a:r>
            <a:r>
              <a:rPr lang="cs-CZ" dirty="0" smtClean="0"/>
              <a:t>– za zmínku stojí zejména role ve hrách Romeo a Julie, Aladin, Kočka a kanárek</a:t>
            </a:r>
          </a:p>
          <a:p>
            <a:r>
              <a:rPr lang="cs-CZ" dirty="0" smtClean="0"/>
              <a:t>Hrála v Children of a Lesser God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7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5" y="2708212"/>
            <a:ext cx="4771635" cy="3175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Shoshannah Stern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07" y="2708031"/>
            <a:ext cx="5633938" cy="31673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1" y="2708031"/>
            <a:ext cx="2327434" cy="31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Albert Berg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16. dubna 1864 – 5. března 1945</a:t>
            </a:r>
          </a:p>
          <a:p>
            <a:r>
              <a:rPr lang="cs-CZ" dirty="0" smtClean="0"/>
              <a:t>Hráč fotbalu, kouč a zejména dlouholetý učitel</a:t>
            </a:r>
          </a:p>
          <a:p>
            <a:r>
              <a:rPr lang="cs-CZ" dirty="0" smtClean="0"/>
              <a:t>Narodil se jako slyšící, ale v důsledku nemoci zcela ohluchl</a:t>
            </a:r>
          </a:p>
          <a:p>
            <a:r>
              <a:rPr lang="cs-CZ" dirty="0" smtClean="0"/>
              <a:t>Psal články na téma o neslyšících</a:t>
            </a:r>
          </a:p>
          <a:p>
            <a:r>
              <a:rPr lang="cs-CZ" dirty="0" smtClean="0"/>
              <a:t>Učil více jak 40 let na škole pro sluchově postižené v Indianapolisu</a:t>
            </a:r>
          </a:p>
          <a:p>
            <a:r>
              <a:rPr lang="cs-CZ" dirty="0" smtClean="0"/>
              <a:t>Na Gallaudetově univerzitě obhajoval práci na téma Práce a Kapitál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8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Albert Berg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Svoji práci obhajoval i před Americkým prezidentem Groverem Clevelandem</a:t>
            </a:r>
          </a:p>
          <a:p>
            <a:r>
              <a:rPr lang="cs-CZ" dirty="0" smtClean="0"/>
              <a:t>Lobboval za lepší platy neslyšících učitelů</a:t>
            </a:r>
          </a:p>
          <a:p>
            <a:r>
              <a:rPr lang="cs-CZ" dirty="0" smtClean="0"/>
              <a:t>Prodával i životní pojistky pro neslyšící, celkový objem peněz z prodávání pojistek se odhaduje na cca 1 milion dolarů v dnešní době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0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Albert Berg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54" y="2557463"/>
            <a:ext cx="6319761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28" y="2557463"/>
            <a:ext cx="248840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Gary </a:t>
            </a:r>
            <a:r>
              <a:rPr lang="cs-CZ" i="1" dirty="0"/>
              <a:t>Malkowski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Narozen v červnu roku 1958 jako neslyšící. Bývalý regionální politik v kanadské provincii Ontario</a:t>
            </a:r>
          </a:p>
          <a:p>
            <a:r>
              <a:rPr lang="cs-CZ" dirty="0" smtClean="0"/>
              <a:t>Vůbec první kanadský neslyšící politik a vůbec první neslyšící politik, který přednesl legislativu právě znakovým jazykem</a:t>
            </a:r>
          </a:p>
          <a:p>
            <a:r>
              <a:rPr lang="cs-CZ" dirty="0" smtClean="0"/>
              <a:t>Byl parlamentním asistentem Elaine Ziemby, Ministra vnitra, který byl zodpovědný za práva postižených, seniorů a mezilidské vztahy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Gary Malkowski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1993 přednesl zákon o zlepšení dostupnosti služeb pro postižené občany, ale neprošel. Nicméně jeho práce nepřišla vniveč a o dekádu a něco později pak posloužil jako základ pro zákon o dostupnosti sociálních služeb pro občany provincie Ontario, který vstoupil v platnost v roce 2005</a:t>
            </a:r>
          </a:p>
          <a:p>
            <a:r>
              <a:rPr lang="cs-CZ" dirty="0" smtClean="0"/>
              <a:t>V roce 2004 započal kampaň, která měla přinutit divadla k instalování zařízení, které promítají titulky při představení. Později byla podána stížnost na porušování lidských práv, což bylo uznáno v roce 2007, kdy se významná divadla v Kanadě rozhodla instalovat tato zařízení.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8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Gary Malkowski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07" y="2619375"/>
            <a:ext cx="2170244" cy="33242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619375"/>
            <a:ext cx="5905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</a:p>
          <a:p>
            <a:r>
              <a:rPr lang="cs-CZ" dirty="0" smtClean="0"/>
              <a:t>Wikipedia, Google, Kanadský parlament, Gallaudetova univerzita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6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Bob Hiltermann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Původem Němec, zcela neslyšící od narození. Narodil se 1. srpna 1952</a:t>
            </a:r>
          </a:p>
          <a:p>
            <a:r>
              <a:rPr lang="cs-CZ" dirty="0" smtClean="0"/>
              <a:t>Je to herec a zároveň muzikant (divadlo MUSIGN)</a:t>
            </a:r>
          </a:p>
          <a:p>
            <a:r>
              <a:rPr lang="cs-CZ" dirty="0" smtClean="0"/>
              <a:t>Pomáhal založit festival Deaf West Theatre</a:t>
            </a:r>
          </a:p>
          <a:p>
            <a:r>
              <a:rPr lang="cs-CZ" dirty="0" smtClean="0"/>
              <a:t>Hrál ve hře Children of a Lesser God</a:t>
            </a:r>
          </a:p>
          <a:p>
            <a:r>
              <a:rPr lang="cs-CZ" dirty="0" smtClean="0"/>
              <a:t>Režíroval film This is Ed!!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4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Bob Hiltermann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Deaf West Theatre – Založen v roce ’91 v Los Angeles. Je to divadlo inspirované kulturou Neslyšících a silou znakového jazyka. Skrze inovace, spolupráci a trénink je DWT uměleckým mostem mezi slyšícím a neslyšícím světem.</a:t>
            </a:r>
          </a:p>
          <a:p>
            <a:r>
              <a:rPr lang="cs-CZ" dirty="0" smtClean="0"/>
              <a:t>This is Ed!! – film natočený Bobem Hiltermannem. Pojednává o trablech dvou neslyšících kamarádů v 70. létech, kdy ještě byla naslouchátka v plenkách.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8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Bob Hiltermann</a:t>
            </a:r>
            <a:endParaRPr lang="cs-C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24" y="2583840"/>
            <a:ext cx="4966878" cy="33178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47" y="2578223"/>
            <a:ext cx="2215193" cy="3323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84" y="2578223"/>
            <a:ext cx="2376575" cy="33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Andrew Foster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Narodil se 27. června 1925 v Ensley v Alabamě – zemřel v roce 1987 v Rwandě</a:t>
            </a:r>
          </a:p>
          <a:p>
            <a:r>
              <a:rPr lang="cs-CZ" dirty="0" smtClean="0"/>
              <a:t>První neslyšící afroameričan, který udělal bakaláře na Galaudetově univerzitě a následně magistra z Východomichiganské univerzity</a:t>
            </a:r>
          </a:p>
          <a:p>
            <a:r>
              <a:rPr lang="cs-CZ" dirty="0" smtClean="0"/>
              <a:t>Založil křešťanskou misi pro neslyšící Afričany v roce 1956 a odjeli do Accry v Ghaně, kde založili vůbec první školu pro neslyšící na celém kontinentu</a:t>
            </a:r>
          </a:p>
          <a:p>
            <a:r>
              <a:rPr lang="cs-CZ" dirty="0" smtClean="0"/>
              <a:t>V roce 1961 se oženil s Němkou Bertou, se kterou měl dohromady 4 kluky a 1 holku</a:t>
            </a:r>
          </a:p>
        </p:txBody>
      </p:sp>
    </p:spTree>
    <p:extLst>
      <p:ext uri="{BB962C8B-B14F-4D97-AF65-F5344CB8AC3E}">
        <p14:creationId xmlns:p14="http://schemas.microsoft.com/office/powerpoint/2010/main" val="29191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Andrew Foster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Mluví se o něm jako o africkém </a:t>
            </a:r>
            <a:r>
              <a:rPr lang="cs-CZ" dirty="0" smtClean="0"/>
              <a:t>Thomasu Gallaudetovi</a:t>
            </a:r>
          </a:p>
          <a:p>
            <a:r>
              <a:rPr lang="cs-CZ" dirty="0" smtClean="0"/>
              <a:t>Založil celkem 32 škol pro neslyšící v 13 různých afrických zemích</a:t>
            </a:r>
          </a:p>
          <a:p>
            <a:r>
              <a:rPr lang="cs-CZ" dirty="0" smtClean="0"/>
              <a:t>Zemřel v 1987 v Rwandě při letecké havárii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80" y="2518385"/>
            <a:ext cx="4365625" cy="331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Andrew Foster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" y="2518385"/>
            <a:ext cx="2292879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35" y="2518385"/>
            <a:ext cx="436562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Nyle DiMarco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Narozen 8. května 1989. Americký herec, model a aktivista.</a:t>
            </a:r>
          </a:p>
          <a:p>
            <a:r>
              <a:rPr lang="cs-CZ" dirty="0" smtClean="0"/>
              <a:t>V roce 2013 vystudoval Gallaudetovu univerzitu a získal bakaláře v matematice</a:t>
            </a:r>
          </a:p>
          <a:p>
            <a:r>
              <a:rPr lang="cs-CZ" dirty="0" smtClean="0"/>
              <a:t>Nativní ASL, ale naplno využívá angličtiny v písemném projevu</a:t>
            </a:r>
          </a:p>
          <a:p>
            <a:r>
              <a:rPr lang="cs-CZ" dirty="0" smtClean="0"/>
              <a:t>Neslyšící osobnost roku 2017</a:t>
            </a:r>
          </a:p>
          <a:p>
            <a:r>
              <a:rPr lang="cs-CZ" dirty="0" smtClean="0"/>
              <a:t>Je mluvčím pro LEAD-K</a:t>
            </a:r>
          </a:p>
          <a:p>
            <a:r>
              <a:rPr lang="cs-CZ" dirty="0" smtClean="0"/>
              <a:t>Spolupracuje s vývojáři aplikace, která lidí učí ASL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3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Nyle DiMarco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Nepovažuje sama sebe jako postiženého a využívá mediálního obrazu k šíření osvěty o Neslyšící kultuře</a:t>
            </a:r>
          </a:p>
          <a:p>
            <a:r>
              <a:rPr lang="cs-CZ" dirty="0" smtClean="0"/>
              <a:t>Výrazně na sebe upozornil při prezidentských volbách v USA, kdy Trump psal komentáře namířené proti lidem s postižením – jeden takový zasáhl i neslyšící herečku Marlee Matlin. DiMarco zkritizoval Trumpa a upozornil na to, že v Americe se nachází 55 milionů lidí s různým postižením a že nechce prezidenta, který bude marginalizovat jeho komunitu.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5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712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Slavní absolventi Gallaudetovy Univerzity</vt:lpstr>
      <vt:lpstr>Bob Hiltermann</vt:lpstr>
      <vt:lpstr>Bob Hiltermann</vt:lpstr>
      <vt:lpstr>Bob Hiltermann</vt:lpstr>
      <vt:lpstr>Andrew Foster</vt:lpstr>
      <vt:lpstr>Andrew Foster</vt:lpstr>
      <vt:lpstr>Andrew Foster</vt:lpstr>
      <vt:lpstr>Nyle DiMarco</vt:lpstr>
      <vt:lpstr>Nyle DiMarco</vt:lpstr>
      <vt:lpstr>Nyle DiMarco</vt:lpstr>
      <vt:lpstr>Shoshannah Stern</vt:lpstr>
      <vt:lpstr>Shoshannah Stern</vt:lpstr>
      <vt:lpstr>Albert Berg</vt:lpstr>
      <vt:lpstr>Albert Berg</vt:lpstr>
      <vt:lpstr>Albert Berg</vt:lpstr>
      <vt:lpstr>Gary Malkowski</vt:lpstr>
      <vt:lpstr>Gary Malkowski</vt:lpstr>
      <vt:lpstr>Gary Malkowski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Slavní absolventi Gallaudetovy Univerzity</dc:title>
  <dc:creator>Ondřej Holubec</dc:creator>
  <cp:lastModifiedBy>Ondřej Holubec</cp:lastModifiedBy>
  <cp:revision>23</cp:revision>
  <dcterms:created xsi:type="dcterms:W3CDTF">2018-12-18T19:33:42Z</dcterms:created>
  <dcterms:modified xsi:type="dcterms:W3CDTF">2019-04-08T20:19:55Z</dcterms:modified>
</cp:coreProperties>
</file>