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8" r:id="rId6"/>
    <p:sldId id="265" r:id="rId7"/>
    <p:sldId id="266" r:id="rId8"/>
    <p:sldId id="260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4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0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9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9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17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5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24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A10F-B2CA-41BE-9768-26358303035D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C199-6094-4D80-8A7D-1BCBB56FDC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jcz.sweb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Da Vinci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Vytvořila: Viktorie Puchýřová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60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0" y="115909"/>
            <a:ext cx="4930930" cy="66115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81104" y="515155"/>
            <a:ext cx="250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Skic sochy koně</a:t>
            </a:r>
            <a:endParaRPr lang="cs-C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198543" y="6604307"/>
            <a:ext cx="29161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http://mjcz.sweb.cz/LDVHTM/Codiciwindsor_sm.jpg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Leonardo Da Vinci. </a:t>
            </a:r>
            <a:r>
              <a:rPr lang="cs-CZ" dirty="0" err="1" smtClean="0"/>
              <a:t>Wikipedia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free </a:t>
            </a:r>
            <a:r>
              <a:rPr lang="cs-CZ" dirty="0" err="1" smtClean="0"/>
              <a:t>encyclopedia</a:t>
            </a:r>
            <a:r>
              <a:rPr lang="cs-CZ" dirty="0" smtClean="0"/>
              <a:t> [online]. San Francisco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22. 10. 2015 [cit. 2015-10-30]. Dostupné z: 22. 10. 2015</a:t>
            </a:r>
          </a:p>
          <a:p>
            <a:r>
              <a:rPr lang="it-IT" dirty="0" smtClean="0"/>
              <a:t>Leonardo Da Vinci [online]. [cit. 2015-10-30]. Dostupné z: </a:t>
            </a:r>
            <a:r>
              <a:rPr lang="it-IT" dirty="0" smtClean="0">
                <a:hlinkClick r:id="rId2"/>
              </a:rPr>
              <a:t>http://mjcz.sweb.cz/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17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170" y="403762"/>
            <a:ext cx="10515600" cy="1325563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informace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170" y="1870992"/>
            <a:ext cx="10515600" cy="4351338"/>
          </a:xfrm>
        </p:spPr>
        <p:txBody>
          <a:bodyPr/>
          <a:lstStyle/>
          <a:p>
            <a:r>
              <a:rPr lang="cs-CZ" b="1" dirty="0" smtClean="0"/>
              <a:t>Celým jménem: </a:t>
            </a:r>
            <a:r>
              <a:rPr lang="cs-CZ" dirty="0" smtClean="0"/>
              <a:t>Leonardo di ser </a:t>
            </a:r>
            <a:r>
              <a:rPr lang="cs-CZ" dirty="0" err="1" smtClean="0"/>
              <a:t>Piero</a:t>
            </a:r>
            <a:r>
              <a:rPr lang="cs-CZ" dirty="0" smtClean="0"/>
              <a:t> da Vinci</a:t>
            </a:r>
          </a:p>
          <a:p>
            <a:r>
              <a:rPr lang="cs-CZ" b="1" dirty="0" smtClean="0"/>
              <a:t>Narodil se: </a:t>
            </a:r>
            <a:r>
              <a:rPr lang="cs-CZ" dirty="0" smtClean="0"/>
              <a:t>15. dubna 1452 </a:t>
            </a:r>
            <a:r>
              <a:rPr lang="cs-CZ" dirty="0" err="1" smtClean="0"/>
              <a:t>Anchiano</a:t>
            </a:r>
            <a:r>
              <a:rPr lang="cs-CZ" dirty="0" smtClean="0"/>
              <a:t> u Vinci</a:t>
            </a:r>
          </a:p>
          <a:p>
            <a:r>
              <a:rPr lang="cs-CZ" b="1" dirty="0" smtClean="0"/>
              <a:t>Zemřel: </a:t>
            </a:r>
            <a:r>
              <a:rPr lang="cs-CZ" dirty="0" smtClean="0"/>
              <a:t>2. května 1519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Clos</a:t>
            </a:r>
            <a:r>
              <a:rPr lang="cs-CZ" dirty="0" smtClean="0"/>
              <a:t> </a:t>
            </a:r>
            <a:r>
              <a:rPr lang="cs-CZ" dirty="0" err="1" smtClean="0"/>
              <a:t>Lucé</a:t>
            </a:r>
            <a:r>
              <a:rPr lang="cs-CZ" dirty="0" smtClean="0"/>
              <a:t> u </a:t>
            </a:r>
            <a:r>
              <a:rPr lang="cs-CZ" dirty="0" err="1" smtClean="0"/>
              <a:t>Amboise</a:t>
            </a:r>
            <a:endParaRPr lang="cs-CZ" dirty="0" smtClean="0"/>
          </a:p>
          <a:p>
            <a:r>
              <a:rPr lang="cs-CZ" dirty="0" smtClean="0"/>
              <a:t>malíř, inženýr, astronom, filosof, anatom, matematik, sochař, polyhistor, architekt, stavební inženýr, diplomat, vynálezce 		  a hudební skladatel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1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Sochař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Nedochovalo se žádné dílo.</a:t>
            </a:r>
          </a:p>
          <a:p>
            <a:r>
              <a:rPr lang="cs-CZ" dirty="0" smtClean="0"/>
              <a:t>Máme skici </a:t>
            </a:r>
            <a:r>
              <a:rPr lang="cs-CZ" dirty="0"/>
              <a:t>k jezdecké soše Franceska </a:t>
            </a:r>
            <a:r>
              <a:rPr lang="cs-CZ" dirty="0" err="1" smtClean="0"/>
              <a:t>Sforzy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Vytvořil pouze model z pálené hlíny, který měl být odlit do bronzu.</a:t>
            </a:r>
          </a:p>
          <a:p>
            <a:r>
              <a:rPr lang="cs-CZ" dirty="0" smtClean="0"/>
              <a:t>K odlití ovšem nikdy nedošlo.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17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člověka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Značnou část svého života věnoval studiu anatomie člověka. </a:t>
            </a:r>
          </a:p>
          <a:p>
            <a:r>
              <a:rPr lang="cs-CZ" dirty="0" smtClean="0"/>
              <a:t>Získával </a:t>
            </a:r>
            <a:r>
              <a:rPr lang="cs-CZ" dirty="0"/>
              <a:t>vědomosti o stavbě lidského těla z četných pitev, které prováděl (prý jich bylo přes 30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Potom detailně a přesně zakreslil a popsal všechny svaly, cévy, klouby a vnitřnosti.</a:t>
            </a:r>
          </a:p>
          <a:p>
            <a:r>
              <a:rPr lang="cs-CZ" dirty="0" smtClean="0"/>
              <a:t>Byl ovšem udán svými odpůrci, a tak byl jeho výzkum zakázán papežem Lvem X.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66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Vynálezce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nástroje- </a:t>
            </a:r>
            <a:r>
              <a:rPr lang="cs-CZ" dirty="0" smtClean="0"/>
              <a:t>množství bagrů, fréz, strojů na řezání závitů, broušení šicích jehel, tažení drátů, navíjení nití, česání či stříhání sukna…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Létací stroje- </a:t>
            </a:r>
            <a:r>
              <a:rPr lang="cs-CZ" dirty="0" smtClean="0"/>
              <a:t>konstrukce se zakládá na soustavném studiu letu ptáků, netopýrů a motýlů.</a:t>
            </a:r>
            <a:endParaRPr lang="cs-CZ" b="1" dirty="0" smtClean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a podvodní vybavení- </a:t>
            </a:r>
            <a:r>
              <a:rPr lang="cs-CZ" dirty="0" smtClean="0"/>
              <a:t>dochovaly studie kolesových lodí, návrh koženého potápěčského obleku a několik studií, zabývajících se dýcháním pod vodou pomocí šnorchlu.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Válečné stroje- </a:t>
            </a:r>
            <a:r>
              <a:rPr lang="cs-CZ" dirty="0" smtClean="0"/>
              <a:t>vozidlo ve tvaru želvy poháněné osmi muži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25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6" y="244977"/>
            <a:ext cx="4681472" cy="63668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25803" y="243625"/>
            <a:ext cx="289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Člověka</a:t>
            </a:r>
            <a:endParaRPr lang="cs-C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22986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https://upload.wikimedia.org/wikipedia/commons/2/22/Da_Vinci_Vitruve_Luc_Viatour.jpg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73" y="766845"/>
            <a:ext cx="3831216" cy="575067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425775" y="6645813"/>
            <a:ext cx="2291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http://mjcz.sweb.cz/LDVHTM/kostra.jpg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69003" cy="42414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3436" y="4103400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večeře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 smtClean="0"/>
              <a:t>1495-1498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420 x 910 cm, nástěnná malba </a:t>
            </a:r>
            <a:r>
              <a:rPr lang="cs-CZ" sz="2800" dirty="0" smtClean="0"/>
              <a:t>temperou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Refektář kláštera S. M. </a:t>
            </a:r>
            <a:r>
              <a:rPr lang="cs-CZ" sz="2800" dirty="0" err="1" smtClean="0"/>
              <a:t>delle</a:t>
            </a:r>
            <a:r>
              <a:rPr lang="cs-CZ" sz="2800" dirty="0" smtClean="0"/>
              <a:t> </a:t>
            </a:r>
            <a:r>
              <a:rPr lang="cs-CZ" sz="2800" dirty="0" err="1" smtClean="0"/>
              <a:t>Grazie</a:t>
            </a:r>
            <a:r>
              <a:rPr lang="cs-CZ" sz="2800" dirty="0" smtClean="0"/>
              <a:t>, Milán</a:t>
            </a:r>
            <a:endParaRPr lang="cs-CZ" sz="28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7594242" y="6611779"/>
            <a:ext cx="83240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http://www.quantum-mechanics.eu/img/Leonardo,_ultima_cena_(restored)_01.png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299448" y="481893"/>
            <a:ext cx="6096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Autoportrét Leonardo Da Vinci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 smtClean="0"/>
              <a:t>1510-1515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Červená křída na papíře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68" y="182062"/>
            <a:ext cx="4194219" cy="655282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855500" y="6611779"/>
            <a:ext cx="6983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https://upload.wikimedia.org/wikipedia/commons/3/38/Leonardo_da_Vinci_-_presumed_self-portrait_-_WGA12798.jpg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797826" y="332734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Lisa (La </a:t>
            </a:r>
            <a:r>
              <a:rPr lang="cs-CZ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Gioconda</a:t>
            </a: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 smtClean="0"/>
              <a:t>1503-1505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/>
              <a:t>77 x 53 cm, olej na dřevě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err="1" smtClean="0"/>
              <a:t>Louvre,Paříž</a:t>
            </a:r>
            <a:endParaRPr lang="cs-CZ" sz="28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327374" y="6611779"/>
            <a:ext cx="70369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75000"/>
                  </a:schemeClr>
                </a:solidFill>
              </a:rPr>
              <a:t>https://upload.wikimedia.org/wikipedia/commons/e/ec/Mona_Lisa%2C_by_Leonardo_da_Vinci%2C_from_C2RMF_retouched.jpg</a:t>
            </a:r>
            <a:endParaRPr lang="cs-CZ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3" y="184775"/>
            <a:ext cx="4396050" cy="65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374</Words>
  <Application>Microsoft Office PowerPoint</Application>
  <PresentationFormat>Širokoúhlá obrazovka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Leonardo Da Vinci</vt:lpstr>
      <vt:lpstr>Základní informace</vt:lpstr>
      <vt:lpstr>Sochař</vt:lpstr>
      <vt:lpstr>Anatomie člověka</vt:lpstr>
      <vt:lpstr>Vynálezce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Viktorie Puchýřová</dc:creator>
  <cp:lastModifiedBy>Viktorie Puchýřová</cp:lastModifiedBy>
  <cp:revision>19</cp:revision>
  <dcterms:created xsi:type="dcterms:W3CDTF">2015-10-30T10:26:48Z</dcterms:created>
  <dcterms:modified xsi:type="dcterms:W3CDTF">2015-11-21T16:42:07Z</dcterms:modified>
</cp:coreProperties>
</file>