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strictFirstAndLastChars="0" saveSubsetFonts="1">
  <p:sldMasterIdLst>
    <p:sldMasterId id="2147483664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_rels/presentation.xml.rels><?xml version="1.0" encoding="UTF-8" standalone="yes"?><Relationships xmlns="http://schemas.openxmlformats.org/package/2006/relationships"><Relationship Id="rId10" Type="http://schemas.openxmlformats.org/officeDocument/2006/relationships/slide" Target="slides/slide6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1927ec67c5_0_3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1927ec67c5_0_3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19e47e1166_0_1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19e47e1166_0_1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19e47e1166_0_5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19e47e1166_0_5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13ce34dc9c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13ce34dc9c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13ce34dc9c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13ce34dc9c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Vlastní rozvržení">
  <p:cSld name="AUTOLAYOUT">
    <p:bg>
      <p:bgPr>
        <a:solidFill>
          <a:srgbClr val="FFFFFF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/>
          <p:nvPr/>
        </p:nvSpPr>
        <p:spPr>
          <a:xfrm rot="10800000">
            <a:off x="25" y="0"/>
            <a:ext cx="9144000" cy="5143500"/>
          </a:xfrm>
          <a:prstGeom prst="rect">
            <a:avLst/>
          </a:prstGeom>
          <a:solidFill>
            <a:srgbClr val="713F2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" name="Google Shape;52;p13"/>
          <p:cNvSpPr/>
          <p:nvPr/>
        </p:nvSpPr>
        <p:spPr>
          <a:xfrm rot="675">
            <a:off x="598753" y="846249"/>
            <a:ext cx="4585800" cy="34509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228600" rotWithShape="0" algn="tl" dir="5400000" dist="50800">
              <a:srgbClr val="000000">
                <a:alpha val="549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53" name="Google Shape;53;p13"/>
          <p:cNvCxnSpPr/>
          <p:nvPr/>
        </p:nvCxnSpPr>
        <p:spPr>
          <a:xfrm>
            <a:off x="13675" y="116600"/>
            <a:ext cx="9116700" cy="0"/>
          </a:xfrm>
          <a:prstGeom prst="straightConnector1">
            <a:avLst/>
          </a:prstGeom>
          <a:noFill/>
          <a:ln cap="flat" cmpd="sng" w="9525">
            <a:solidFill>
              <a:srgbClr val="EEDFCD"/>
            </a:solidFill>
            <a:prstDash val="dash"/>
            <a:round/>
            <a:headEnd len="sm" w="sm" type="none"/>
            <a:tailEnd len="sm" w="sm" type="none"/>
          </a:ln>
        </p:spPr>
      </p:cxnSp>
      <p:cxnSp>
        <p:nvCxnSpPr>
          <p:cNvPr id="54" name="Google Shape;54;p13"/>
          <p:cNvCxnSpPr/>
          <p:nvPr/>
        </p:nvCxnSpPr>
        <p:spPr>
          <a:xfrm>
            <a:off x="13675" y="5027075"/>
            <a:ext cx="9116700" cy="0"/>
          </a:xfrm>
          <a:prstGeom prst="straightConnector1">
            <a:avLst/>
          </a:prstGeom>
          <a:noFill/>
          <a:ln cap="flat" cmpd="sng" w="9525">
            <a:solidFill>
              <a:srgbClr val="EEDFCD"/>
            </a:solidFill>
            <a:prstDash val="dash"/>
            <a:round/>
            <a:headEnd len="sm" w="sm" type="none"/>
            <a:tailEnd len="sm" w="sm" type="none"/>
          </a:ln>
        </p:spPr>
      </p:cxnSp>
      <p:sp>
        <p:nvSpPr>
          <p:cNvPr id="55" name="Google Shape;55;p13"/>
          <p:cNvSpPr txBox="1"/>
          <p:nvPr>
            <p:ph type="ctrTitle"/>
          </p:nvPr>
        </p:nvSpPr>
        <p:spPr>
          <a:xfrm>
            <a:off x="5609550" y="808825"/>
            <a:ext cx="2713200" cy="22821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b="1" sz="3000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b="1" sz="3000"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b="1" sz="3000"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b="1" sz="3000"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b="1" sz="3000"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b="1" sz="3000"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b="1" sz="3000"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b="1" sz="3000"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b="1" sz="30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56" name="Google Shape;56;p13"/>
          <p:cNvSpPr txBox="1"/>
          <p:nvPr>
            <p:ph idx="1" type="subTitle"/>
          </p:nvPr>
        </p:nvSpPr>
        <p:spPr>
          <a:xfrm>
            <a:off x="5609550" y="3469725"/>
            <a:ext cx="2713200" cy="5877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57" name="Google Shape;57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1pPr>
            <a:lvl2pPr lvl="1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2pPr>
            <a:lvl3pPr lvl="2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3pPr>
            <a:lvl4pPr lvl="3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4pPr>
            <a:lvl5pPr lvl="4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5pPr>
            <a:lvl6pPr lvl="5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6pPr>
            <a:lvl7pPr lvl="6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7pPr>
            <a:lvl8pPr lvl="7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8pPr>
            <a:lvl9pPr lvl="8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Vlastní rozvržení 2">
  <p:cSld name="AUTOLAYOUT_4">
    <p:bg>
      <p:bgPr>
        <a:solidFill>
          <a:srgbClr val="FFFFFF"/>
        </a:solidFill>
      </p:bgPr>
    </p:bg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" name="Google Shape;60;p14"/>
          <p:cNvSpPr txBox="1"/>
          <p:nvPr>
            <p:ph type="title"/>
          </p:nvPr>
        </p:nvSpPr>
        <p:spPr>
          <a:xfrm>
            <a:off x="232878" y="219975"/>
            <a:ext cx="2336400" cy="915000"/>
          </a:xfrm>
          <a:prstGeom prst="rect">
            <a:avLst/>
          </a:prstGeom>
          <a:noFill/>
        </p:spPr>
        <p:txBody>
          <a:bodyPr anchorCtr="0" anchor="b" bIns="91425" lIns="91425" spcFirstLastPara="1" rIns="91425" wrap="square" tIns="91425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b="1" sz="2100">
                <a:solidFill>
                  <a:srgbClr val="000000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b="1" sz="2100">
                <a:solidFill>
                  <a:srgbClr val="000000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b="1" sz="2100">
                <a:solidFill>
                  <a:srgbClr val="000000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b="1" sz="2100">
                <a:solidFill>
                  <a:srgbClr val="000000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b="1" sz="2100">
                <a:solidFill>
                  <a:srgbClr val="000000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b="1" sz="2100">
                <a:solidFill>
                  <a:srgbClr val="000000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b="1" sz="2100">
                <a:solidFill>
                  <a:srgbClr val="000000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b="1" sz="2100">
                <a:solidFill>
                  <a:srgbClr val="000000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b="1" sz="2100"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61" name="Google Shape;61;p14"/>
          <p:cNvSpPr txBox="1"/>
          <p:nvPr>
            <p:ph idx="1" type="body"/>
          </p:nvPr>
        </p:nvSpPr>
        <p:spPr>
          <a:xfrm>
            <a:off x="232875" y="1290250"/>
            <a:ext cx="2336400" cy="35229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/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 sz="1400">
                <a:solidFill>
                  <a:srgbClr val="000000"/>
                </a:solidFill>
              </a:defRPr>
            </a:lvl1pPr>
            <a:lvl2pPr indent="-3048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 sz="1200">
                <a:solidFill>
                  <a:srgbClr val="000000"/>
                </a:solidFill>
              </a:defRPr>
            </a:lvl2pPr>
            <a:lvl3pPr indent="-3048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■"/>
              <a:defRPr sz="1200">
                <a:solidFill>
                  <a:srgbClr val="000000"/>
                </a:solidFill>
              </a:defRPr>
            </a:lvl3pPr>
            <a:lvl4pPr indent="-3048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 sz="1200">
                <a:solidFill>
                  <a:srgbClr val="000000"/>
                </a:solidFill>
              </a:defRPr>
            </a:lvl4pPr>
            <a:lvl5pPr indent="-3048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 sz="1200">
                <a:solidFill>
                  <a:srgbClr val="000000"/>
                </a:solidFill>
              </a:defRPr>
            </a:lvl5pPr>
            <a:lvl6pPr indent="-3048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■"/>
              <a:defRPr sz="1200">
                <a:solidFill>
                  <a:srgbClr val="000000"/>
                </a:solidFill>
              </a:defRPr>
            </a:lvl6pPr>
            <a:lvl7pPr indent="-3048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 sz="1200">
                <a:solidFill>
                  <a:srgbClr val="000000"/>
                </a:solidFill>
              </a:defRPr>
            </a:lvl7pPr>
            <a:lvl8pPr indent="-3048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 sz="1200">
                <a:solidFill>
                  <a:srgbClr val="000000"/>
                </a:solidFill>
              </a:defRPr>
            </a:lvl8pPr>
            <a:lvl9pPr indent="-3048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200"/>
              <a:buChar char="■"/>
              <a:defRPr sz="1200"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62" name="Google Shape;62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1pPr>
            <a:lvl2pPr lvl="1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2pPr>
            <a:lvl3pPr lvl="2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3pPr>
            <a:lvl4pPr lvl="3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4pPr>
            <a:lvl5pPr lvl="4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5pPr>
            <a:lvl6pPr lvl="5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6pPr>
            <a:lvl7pPr lvl="6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7pPr>
            <a:lvl8pPr lvl="7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8pPr>
            <a:lvl9pPr lvl="8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Vlastní rozvržení 4">
  <p:cSld name="AUTOLAYOUT_5">
    <p:bg>
      <p:bgPr>
        <a:solidFill>
          <a:srgbClr val="FFFFFF"/>
        </a:solidFill>
      </p:bgPr>
    </p:bg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" name="Google Shape;65;p15"/>
          <p:cNvSpPr txBox="1"/>
          <p:nvPr>
            <p:ph type="title"/>
          </p:nvPr>
        </p:nvSpPr>
        <p:spPr>
          <a:xfrm>
            <a:off x="232878" y="219975"/>
            <a:ext cx="2336400" cy="915000"/>
          </a:xfrm>
          <a:prstGeom prst="rect">
            <a:avLst/>
          </a:prstGeom>
          <a:noFill/>
        </p:spPr>
        <p:txBody>
          <a:bodyPr anchorCtr="0" anchor="b" bIns="91425" lIns="91425" spcFirstLastPara="1" rIns="91425" wrap="square" tIns="91425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b="1" sz="2100">
                <a:solidFill>
                  <a:srgbClr val="000000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b="1" sz="2100">
                <a:solidFill>
                  <a:srgbClr val="000000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b="1" sz="2100">
                <a:solidFill>
                  <a:srgbClr val="000000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b="1" sz="2100">
                <a:solidFill>
                  <a:srgbClr val="000000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b="1" sz="2100">
                <a:solidFill>
                  <a:srgbClr val="000000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b="1" sz="2100">
                <a:solidFill>
                  <a:srgbClr val="000000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b="1" sz="2100">
                <a:solidFill>
                  <a:srgbClr val="000000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b="1" sz="2100">
                <a:solidFill>
                  <a:srgbClr val="000000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b="1" sz="2100"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66" name="Google Shape;66;p15"/>
          <p:cNvSpPr txBox="1"/>
          <p:nvPr>
            <p:ph idx="1" type="body"/>
          </p:nvPr>
        </p:nvSpPr>
        <p:spPr>
          <a:xfrm>
            <a:off x="232875" y="1290250"/>
            <a:ext cx="2336400" cy="35229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/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 sz="1400">
                <a:solidFill>
                  <a:srgbClr val="000000"/>
                </a:solidFill>
              </a:defRPr>
            </a:lvl1pPr>
            <a:lvl2pPr indent="-3048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 sz="1200">
                <a:solidFill>
                  <a:srgbClr val="000000"/>
                </a:solidFill>
              </a:defRPr>
            </a:lvl2pPr>
            <a:lvl3pPr indent="-3048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■"/>
              <a:defRPr sz="1200">
                <a:solidFill>
                  <a:srgbClr val="000000"/>
                </a:solidFill>
              </a:defRPr>
            </a:lvl3pPr>
            <a:lvl4pPr indent="-3048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 sz="1200">
                <a:solidFill>
                  <a:srgbClr val="000000"/>
                </a:solidFill>
              </a:defRPr>
            </a:lvl4pPr>
            <a:lvl5pPr indent="-3048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 sz="1200">
                <a:solidFill>
                  <a:srgbClr val="000000"/>
                </a:solidFill>
              </a:defRPr>
            </a:lvl5pPr>
            <a:lvl6pPr indent="-3048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■"/>
              <a:defRPr sz="1200">
                <a:solidFill>
                  <a:srgbClr val="000000"/>
                </a:solidFill>
              </a:defRPr>
            </a:lvl6pPr>
            <a:lvl7pPr indent="-3048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 sz="1200">
                <a:solidFill>
                  <a:srgbClr val="000000"/>
                </a:solidFill>
              </a:defRPr>
            </a:lvl7pPr>
            <a:lvl8pPr indent="-3048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 sz="1200">
                <a:solidFill>
                  <a:srgbClr val="000000"/>
                </a:solidFill>
              </a:defRPr>
            </a:lvl8pPr>
            <a:lvl9pPr indent="-3048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200"/>
              <a:buChar char="■"/>
              <a:defRPr sz="1200"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67" name="Google Shape;67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1pPr>
            <a:lvl2pPr lvl="1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2pPr>
            <a:lvl3pPr lvl="2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3pPr>
            <a:lvl4pPr lvl="3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4pPr>
            <a:lvl5pPr lvl="4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5pPr>
            <a:lvl6pPr lvl="5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6pPr>
            <a:lvl7pPr lvl="6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7pPr>
            <a:lvl8pPr lvl="7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8pPr>
            <a:lvl9pPr lvl="8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Vlastní rozvržení 1">
  <p:cSld name="AUTOLAYOUT_6">
    <p:bg>
      <p:bgPr>
        <a:solidFill>
          <a:srgbClr val="FFFFFF"/>
        </a:solidFill>
      </p:bgPr>
    </p:bg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" name="Google Shape;70;p16"/>
          <p:cNvSpPr txBox="1"/>
          <p:nvPr>
            <p:ph type="title"/>
          </p:nvPr>
        </p:nvSpPr>
        <p:spPr>
          <a:xfrm>
            <a:off x="232878" y="219975"/>
            <a:ext cx="2336400" cy="915000"/>
          </a:xfrm>
          <a:prstGeom prst="rect">
            <a:avLst/>
          </a:prstGeom>
          <a:noFill/>
        </p:spPr>
        <p:txBody>
          <a:bodyPr anchorCtr="0" anchor="b" bIns="91425" lIns="91425" spcFirstLastPara="1" rIns="91425" wrap="square" tIns="91425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b="1" sz="2100">
                <a:solidFill>
                  <a:srgbClr val="000000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b="1" sz="2100">
                <a:solidFill>
                  <a:srgbClr val="000000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b="1" sz="2100">
                <a:solidFill>
                  <a:srgbClr val="000000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b="1" sz="2100">
                <a:solidFill>
                  <a:srgbClr val="000000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b="1" sz="2100">
                <a:solidFill>
                  <a:srgbClr val="000000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b="1" sz="2100">
                <a:solidFill>
                  <a:srgbClr val="000000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b="1" sz="2100">
                <a:solidFill>
                  <a:srgbClr val="000000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b="1" sz="2100">
                <a:solidFill>
                  <a:srgbClr val="000000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b="1" sz="2100"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71" name="Google Shape;71;p16"/>
          <p:cNvSpPr txBox="1"/>
          <p:nvPr>
            <p:ph idx="1" type="body"/>
          </p:nvPr>
        </p:nvSpPr>
        <p:spPr>
          <a:xfrm>
            <a:off x="232875" y="1290250"/>
            <a:ext cx="2336400" cy="35229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/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 sz="1400">
                <a:solidFill>
                  <a:srgbClr val="000000"/>
                </a:solidFill>
              </a:defRPr>
            </a:lvl1pPr>
            <a:lvl2pPr indent="-3048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 sz="1200">
                <a:solidFill>
                  <a:srgbClr val="000000"/>
                </a:solidFill>
              </a:defRPr>
            </a:lvl2pPr>
            <a:lvl3pPr indent="-3048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■"/>
              <a:defRPr sz="1200">
                <a:solidFill>
                  <a:srgbClr val="000000"/>
                </a:solidFill>
              </a:defRPr>
            </a:lvl3pPr>
            <a:lvl4pPr indent="-3048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 sz="1200">
                <a:solidFill>
                  <a:srgbClr val="000000"/>
                </a:solidFill>
              </a:defRPr>
            </a:lvl4pPr>
            <a:lvl5pPr indent="-3048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 sz="1200">
                <a:solidFill>
                  <a:srgbClr val="000000"/>
                </a:solidFill>
              </a:defRPr>
            </a:lvl5pPr>
            <a:lvl6pPr indent="-3048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■"/>
              <a:defRPr sz="1200">
                <a:solidFill>
                  <a:srgbClr val="000000"/>
                </a:solidFill>
              </a:defRPr>
            </a:lvl6pPr>
            <a:lvl7pPr indent="-3048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 sz="1200">
                <a:solidFill>
                  <a:srgbClr val="000000"/>
                </a:solidFill>
              </a:defRPr>
            </a:lvl7pPr>
            <a:lvl8pPr indent="-3048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 sz="1200">
                <a:solidFill>
                  <a:srgbClr val="000000"/>
                </a:solidFill>
              </a:defRPr>
            </a:lvl8pPr>
            <a:lvl9pPr indent="-3048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200"/>
              <a:buChar char="■"/>
              <a:defRPr sz="1200"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72" name="Google Shape;72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1pPr>
            <a:lvl2pPr lvl="1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2pPr>
            <a:lvl3pPr lvl="2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3pPr>
            <a:lvl4pPr lvl="3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4pPr>
            <a:lvl5pPr lvl="4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5pPr>
            <a:lvl6pPr lvl="5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6pPr>
            <a:lvl7pPr lvl="6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7pPr>
            <a:lvl8pPr lvl="7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8pPr>
            <a:lvl9pPr lvl="8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Vlastní rozvržení 3">
  <p:cSld name="AUTOLAYOUT_7">
    <p:bg>
      <p:bgPr>
        <a:solidFill>
          <a:srgbClr val="FFFFFF"/>
        </a:solidFill>
      </p:bgPr>
    </p:bg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7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AF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" name="Google Shape;75;p17"/>
          <p:cNvSpPr/>
          <p:nvPr/>
        </p:nvSpPr>
        <p:spPr>
          <a:xfrm>
            <a:off x="4825" y="3164150"/>
            <a:ext cx="9135000" cy="656700"/>
          </a:xfrm>
          <a:prstGeom prst="rect">
            <a:avLst/>
          </a:prstGeom>
          <a:solidFill>
            <a:srgbClr val="FFE5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" name="Google Shape;76;p17"/>
          <p:cNvSpPr/>
          <p:nvPr/>
        </p:nvSpPr>
        <p:spPr>
          <a:xfrm>
            <a:off x="4500" y="3820856"/>
            <a:ext cx="9135000" cy="656700"/>
          </a:xfrm>
          <a:prstGeom prst="rect">
            <a:avLst/>
          </a:prstGeom>
          <a:solidFill>
            <a:srgbClr val="FCE5C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" name="Google Shape;77;p17"/>
          <p:cNvSpPr/>
          <p:nvPr/>
        </p:nvSpPr>
        <p:spPr>
          <a:xfrm>
            <a:off x="4825" y="4477513"/>
            <a:ext cx="9135000" cy="656700"/>
          </a:xfrm>
          <a:prstGeom prst="rect">
            <a:avLst/>
          </a:prstGeom>
          <a:solidFill>
            <a:srgbClr val="F6B26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" name="Google Shape;78;p17"/>
          <p:cNvSpPr/>
          <p:nvPr/>
        </p:nvSpPr>
        <p:spPr>
          <a:xfrm rot="-5400000">
            <a:off x="7890072" y="3884990"/>
            <a:ext cx="656700" cy="1841700"/>
          </a:xfrm>
          <a:prstGeom prst="rtTriangle">
            <a:avLst/>
          </a:prstGeom>
          <a:solidFill>
            <a:srgbClr val="E6913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" name="Google Shape;79;p17"/>
          <p:cNvSpPr/>
          <p:nvPr/>
        </p:nvSpPr>
        <p:spPr>
          <a:xfrm rot="-5400000">
            <a:off x="6048416" y="3884990"/>
            <a:ext cx="656700" cy="1841700"/>
          </a:xfrm>
          <a:prstGeom prst="rtTriangle">
            <a:avLst/>
          </a:prstGeom>
          <a:solidFill>
            <a:srgbClr val="E6913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" name="Google Shape;80;p17"/>
          <p:cNvSpPr/>
          <p:nvPr/>
        </p:nvSpPr>
        <p:spPr>
          <a:xfrm rot="-5400000">
            <a:off x="4243722" y="3884990"/>
            <a:ext cx="656700" cy="1841700"/>
          </a:xfrm>
          <a:prstGeom prst="rtTriangle">
            <a:avLst/>
          </a:prstGeom>
          <a:solidFill>
            <a:srgbClr val="E6913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" name="Google Shape;81;p17"/>
          <p:cNvSpPr/>
          <p:nvPr/>
        </p:nvSpPr>
        <p:spPr>
          <a:xfrm rot="-5400000">
            <a:off x="2402066" y="3884990"/>
            <a:ext cx="656700" cy="1841700"/>
          </a:xfrm>
          <a:prstGeom prst="rtTriangle">
            <a:avLst/>
          </a:prstGeom>
          <a:solidFill>
            <a:srgbClr val="E6913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17"/>
          <p:cNvSpPr/>
          <p:nvPr/>
        </p:nvSpPr>
        <p:spPr>
          <a:xfrm rot="-5400000">
            <a:off x="597372" y="3884990"/>
            <a:ext cx="656700" cy="1841700"/>
          </a:xfrm>
          <a:prstGeom prst="rtTriangle">
            <a:avLst/>
          </a:prstGeom>
          <a:solidFill>
            <a:srgbClr val="E6913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" name="Google Shape;83;p17"/>
          <p:cNvSpPr/>
          <p:nvPr/>
        </p:nvSpPr>
        <p:spPr>
          <a:xfrm rot="-5400000">
            <a:off x="7890647" y="2571659"/>
            <a:ext cx="656700" cy="1841700"/>
          </a:xfrm>
          <a:prstGeom prst="rtTriangle">
            <a:avLst/>
          </a:prstGeom>
          <a:solidFill>
            <a:srgbClr val="FFF2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" name="Google Shape;84;p17"/>
          <p:cNvSpPr/>
          <p:nvPr/>
        </p:nvSpPr>
        <p:spPr>
          <a:xfrm rot="-5400000">
            <a:off x="6048990" y="2571659"/>
            <a:ext cx="656700" cy="1841700"/>
          </a:xfrm>
          <a:prstGeom prst="rtTriangle">
            <a:avLst/>
          </a:prstGeom>
          <a:solidFill>
            <a:srgbClr val="FFF2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" name="Google Shape;85;p17"/>
          <p:cNvSpPr/>
          <p:nvPr/>
        </p:nvSpPr>
        <p:spPr>
          <a:xfrm rot="-5400000">
            <a:off x="2402640" y="2571659"/>
            <a:ext cx="656700" cy="1841700"/>
          </a:xfrm>
          <a:prstGeom prst="rtTriangle">
            <a:avLst/>
          </a:prstGeom>
          <a:solidFill>
            <a:srgbClr val="FFF2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" name="Google Shape;86;p17"/>
          <p:cNvSpPr/>
          <p:nvPr/>
        </p:nvSpPr>
        <p:spPr>
          <a:xfrm rot="-5400000">
            <a:off x="597947" y="2571659"/>
            <a:ext cx="656700" cy="1841700"/>
          </a:xfrm>
          <a:prstGeom prst="rtTriangle">
            <a:avLst/>
          </a:prstGeom>
          <a:solidFill>
            <a:srgbClr val="FFF2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" name="Google Shape;87;p17"/>
          <p:cNvSpPr/>
          <p:nvPr/>
        </p:nvSpPr>
        <p:spPr>
          <a:xfrm rot="-5400000">
            <a:off x="4244297" y="2571659"/>
            <a:ext cx="656700" cy="1841700"/>
          </a:xfrm>
          <a:prstGeom prst="rtTriangle">
            <a:avLst/>
          </a:prstGeom>
          <a:solidFill>
            <a:srgbClr val="FFF2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" name="Google Shape;88;p17"/>
          <p:cNvSpPr/>
          <p:nvPr/>
        </p:nvSpPr>
        <p:spPr>
          <a:xfrm rot="-5400000">
            <a:off x="7890072" y="3228329"/>
            <a:ext cx="656700" cy="1841700"/>
          </a:xfrm>
          <a:prstGeom prst="rtTriangle">
            <a:avLst/>
          </a:prstGeom>
          <a:solidFill>
            <a:srgbClr val="F9CB9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" name="Google Shape;89;p17"/>
          <p:cNvSpPr/>
          <p:nvPr/>
        </p:nvSpPr>
        <p:spPr>
          <a:xfrm rot="-5400000">
            <a:off x="6048416" y="3228329"/>
            <a:ext cx="656700" cy="1841700"/>
          </a:xfrm>
          <a:prstGeom prst="rtTriangle">
            <a:avLst/>
          </a:prstGeom>
          <a:solidFill>
            <a:srgbClr val="F9CB9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" name="Google Shape;90;p17"/>
          <p:cNvSpPr/>
          <p:nvPr/>
        </p:nvSpPr>
        <p:spPr>
          <a:xfrm rot="-5400000">
            <a:off x="4243722" y="3228329"/>
            <a:ext cx="656700" cy="1841700"/>
          </a:xfrm>
          <a:prstGeom prst="rtTriangle">
            <a:avLst/>
          </a:prstGeom>
          <a:solidFill>
            <a:srgbClr val="F9CB9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" name="Google Shape;91;p17"/>
          <p:cNvSpPr/>
          <p:nvPr/>
        </p:nvSpPr>
        <p:spPr>
          <a:xfrm rot="-5400000">
            <a:off x="2402066" y="3228329"/>
            <a:ext cx="656700" cy="1841700"/>
          </a:xfrm>
          <a:prstGeom prst="rtTriangle">
            <a:avLst/>
          </a:prstGeom>
          <a:solidFill>
            <a:srgbClr val="F9CB9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" name="Google Shape;92;p17"/>
          <p:cNvSpPr/>
          <p:nvPr/>
        </p:nvSpPr>
        <p:spPr>
          <a:xfrm rot="-5400000">
            <a:off x="597372" y="3228329"/>
            <a:ext cx="656700" cy="1841700"/>
          </a:xfrm>
          <a:prstGeom prst="rtTriangle">
            <a:avLst/>
          </a:prstGeom>
          <a:solidFill>
            <a:srgbClr val="F9CB9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" name="Google Shape;93;p17"/>
          <p:cNvSpPr txBox="1"/>
          <p:nvPr>
            <p:ph type="ctrTitle"/>
          </p:nvPr>
        </p:nvSpPr>
        <p:spPr>
          <a:xfrm>
            <a:off x="1844325" y="747900"/>
            <a:ext cx="5456100" cy="1704600"/>
          </a:xfrm>
          <a:prstGeom prst="rect">
            <a:avLst/>
          </a:prstGeom>
          <a:noFill/>
        </p:spPr>
        <p:txBody>
          <a:bodyPr anchorCtr="0" anchor="b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3600"/>
              <a:buNone/>
              <a:defRPr b="1" sz="3600">
                <a:solidFill>
                  <a:srgbClr val="B45F06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6000"/>
              <a:buNone/>
              <a:defRPr b="1" sz="6000">
                <a:solidFill>
                  <a:srgbClr val="B45F06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6000"/>
              <a:buNone/>
              <a:defRPr b="1" sz="6000">
                <a:solidFill>
                  <a:srgbClr val="B45F06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6000"/>
              <a:buNone/>
              <a:defRPr b="1" sz="6000">
                <a:solidFill>
                  <a:srgbClr val="B45F06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6000"/>
              <a:buNone/>
              <a:defRPr b="1" sz="6000">
                <a:solidFill>
                  <a:srgbClr val="B45F06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6000"/>
              <a:buNone/>
              <a:defRPr b="1" sz="6000">
                <a:solidFill>
                  <a:srgbClr val="B45F06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6000"/>
              <a:buNone/>
              <a:defRPr b="1" sz="6000">
                <a:solidFill>
                  <a:srgbClr val="B45F06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6000"/>
              <a:buNone/>
              <a:defRPr b="1" sz="6000">
                <a:solidFill>
                  <a:srgbClr val="B45F06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6000"/>
              <a:buNone/>
              <a:defRPr b="1" sz="6000">
                <a:solidFill>
                  <a:srgbClr val="B45F06"/>
                </a:solidFill>
              </a:defRPr>
            </a:lvl9pPr>
          </a:lstStyle>
          <a:p/>
        </p:txBody>
      </p:sp>
      <p:sp>
        <p:nvSpPr>
          <p:cNvPr id="94" name="Google Shape;94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1pPr>
            <a:lvl2pPr lvl="1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2pPr>
            <a:lvl3pPr lvl="2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3pPr>
            <a:lvl4pPr lvl="3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4pPr>
            <a:lvl5pPr lvl="4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5pPr>
            <a:lvl6pPr lvl="5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6pPr>
            <a:lvl7pPr lvl="6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7pPr>
            <a:lvl8pPr lvl="7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8pPr>
            <a:lvl9pPr lvl="8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theme" Target="../theme/theme2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Relationship Id="rId3" Type="http://schemas.openxmlformats.org/officeDocument/2006/relationships/hyperlink" Target="http://www.youtube.com/watch?v=s3y2CdjxW_c" TargetMode="External"/><Relationship Id="rId4" Type="http://schemas.openxmlformats.org/officeDocument/2006/relationships/image" Target="../media/image4.jpg"/><Relationship Id="rId5" Type="http://schemas.openxmlformats.org/officeDocument/2006/relationships/hyperlink" Target="http://www.youtube.com/watch?v=sFPFbpf1CkM" TargetMode="External"/><Relationship Id="rId6" Type="http://schemas.openxmlformats.org/officeDocument/2006/relationships/image" Target="../media/image2.jpg"/><Relationship Id="rId7" Type="http://schemas.openxmlformats.org/officeDocument/2006/relationships/hyperlink" Target="http://www.youtube.com/watch?v=MuytDVv4EcE" TargetMode="External"/><Relationship Id="rId8" Type="http://schemas.openxmlformats.org/officeDocument/2006/relationships/image" Target="../media/image1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18"/>
          <p:cNvPicPr preferRelativeResize="0"/>
          <p:nvPr/>
        </p:nvPicPr>
        <p:blipFill rotWithShape="1">
          <a:blip r:embed="rId3">
            <a:alphaModFix/>
          </a:blip>
          <a:srcRect b="0" l="5213" r="5213" t="0"/>
          <a:stretch/>
        </p:blipFill>
        <p:spPr>
          <a:xfrm>
            <a:off x="682425" y="933600"/>
            <a:ext cx="4418848" cy="3276453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18"/>
          <p:cNvSpPr txBox="1"/>
          <p:nvPr>
            <p:ph type="ctrTitle"/>
          </p:nvPr>
        </p:nvSpPr>
        <p:spPr>
          <a:xfrm>
            <a:off x="5525875" y="821175"/>
            <a:ext cx="3675600" cy="2282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6000"/>
              <a:t>Wing walking</a:t>
            </a:r>
            <a:endParaRPr b="1" sz="6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" name="Google Shape;101;p18"/>
          <p:cNvSpPr txBox="1"/>
          <p:nvPr>
            <p:ph idx="1" type="subTitle"/>
          </p:nvPr>
        </p:nvSpPr>
        <p:spPr>
          <a:xfrm>
            <a:off x="5831550" y="3494400"/>
            <a:ext cx="2713200" cy="58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sz="1800"/>
              <a:t>A.H.</a:t>
            </a:r>
            <a:endParaRPr sz="18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Google Shape;106;p19"/>
          <p:cNvPicPr preferRelativeResize="0"/>
          <p:nvPr/>
        </p:nvPicPr>
        <p:blipFill rotWithShape="1">
          <a:blip r:embed="rId3">
            <a:alphaModFix/>
          </a:blip>
          <a:srcRect b="9244" l="0" r="0" t="9236"/>
          <a:stretch/>
        </p:blipFill>
        <p:spPr>
          <a:xfrm>
            <a:off x="0" y="0"/>
            <a:ext cx="9144004" cy="5143497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19"/>
          <p:cNvSpPr/>
          <p:nvPr/>
        </p:nvSpPr>
        <p:spPr>
          <a:xfrm>
            <a:off x="0" y="0"/>
            <a:ext cx="2811300" cy="5143500"/>
          </a:xfrm>
          <a:prstGeom prst="rect">
            <a:avLst/>
          </a:prstGeom>
          <a:solidFill>
            <a:srgbClr val="FFFFFF">
              <a:alpha val="8692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" name="Google Shape;108;p19"/>
          <p:cNvSpPr txBox="1"/>
          <p:nvPr>
            <p:ph type="title"/>
          </p:nvPr>
        </p:nvSpPr>
        <p:spPr>
          <a:xfrm>
            <a:off x="232878" y="375250"/>
            <a:ext cx="2336400" cy="915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3000"/>
              <a:t>Basic information</a:t>
            </a:r>
            <a:endParaRPr sz="3000"/>
          </a:p>
        </p:txBody>
      </p:sp>
      <p:sp>
        <p:nvSpPr>
          <p:cNvPr id="109" name="Google Shape;109;p19"/>
          <p:cNvSpPr txBox="1"/>
          <p:nvPr>
            <p:ph idx="1" type="body"/>
          </p:nvPr>
        </p:nvSpPr>
        <p:spPr>
          <a:xfrm>
            <a:off x="232875" y="1290250"/>
            <a:ext cx="2336400" cy="352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cs"/>
              <a:t>it’s the act of moving on the wings of an airplane during flight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20"/>
          <p:cNvPicPr preferRelativeResize="0"/>
          <p:nvPr/>
        </p:nvPicPr>
        <p:blipFill rotWithShape="1">
          <a:blip r:embed="rId3">
            <a:alphaModFix/>
          </a:blip>
          <a:srcRect b="7762" l="0" r="0" t="7770"/>
          <a:stretch/>
        </p:blipFill>
        <p:spPr>
          <a:xfrm>
            <a:off x="0" y="0"/>
            <a:ext cx="9144004" cy="5143497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20"/>
          <p:cNvSpPr/>
          <p:nvPr/>
        </p:nvSpPr>
        <p:spPr>
          <a:xfrm>
            <a:off x="0" y="0"/>
            <a:ext cx="2811300" cy="5143500"/>
          </a:xfrm>
          <a:prstGeom prst="rect">
            <a:avLst/>
          </a:prstGeom>
          <a:solidFill>
            <a:srgbClr val="FFFFFF">
              <a:alpha val="8692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" name="Google Shape;116;p20"/>
          <p:cNvSpPr txBox="1"/>
          <p:nvPr>
            <p:ph type="title"/>
          </p:nvPr>
        </p:nvSpPr>
        <p:spPr>
          <a:xfrm>
            <a:off x="232878" y="219975"/>
            <a:ext cx="2336400" cy="915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sz="3000"/>
              <a:t>History</a:t>
            </a:r>
            <a:endParaRPr sz="3000"/>
          </a:p>
        </p:txBody>
      </p:sp>
      <p:sp>
        <p:nvSpPr>
          <p:cNvPr id="117" name="Google Shape;117;p20"/>
          <p:cNvSpPr txBox="1"/>
          <p:nvPr>
            <p:ph idx="1" type="body"/>
          </p:nvPr>
        </p:nvSpPr>
        <p:spPr>
          <a:xfrm>
            <a:off x="232875" y="1290250"/>
            <a:ext cx="2336400" cy="352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The first wing walker:</a:t>
            </a:r>
            <a:endParaRPr/>
          </a:p>
          <a:p>
            <a:pPr indent="-317500" lvl="0" marL="457200" rtl="0" algn="l">
              <a:spcBef>
                <a:spcPts val="1600"/>
              </a:spcBef>
              <a:spcAft>
                <a:spcPts val="0"/>
              </a:spcAft>
              <a:buSzPts val="1400"/>
              <a:buChar char="●"/>
            </a:pPr>
            <a:r>
              <a:rPr lang="cs"/>
              <a:t> 26-year-old Ormer Locklear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cs"/>
              <a:t>World War I. 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cs"/>
              <a:t>climbed out to fix a problem (a mecanical issue)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Google Shape;122;p21"/>
          <p:cNvPicPr preferRelativeResize="0"/>
          <p:nvPr/>
        </p:nvPicPr>
        <p:blipFill rotWithShape="1">
          <a:blip r:embed="rId3">
            <a:alphaModFix/>
          </a:blip>
          <a:srcRect b="7969" l="0" r="0" t="7969"/>
          <a:stretch/>
        </p:blipFill>
        <p:spPr>
          <a:xfrm>
            <a:off x="0" y="0"/>
            <a:ext cx="9144005" cy="5143495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21"/>
          <p:cNvSpPr/>
          <p:nvPr/>
        </p:nvSpPr>
        <p:spPr>
          <a:xfrm>
            <a:off x="0" y="0"/>
            <a:ext cx="2811300" cy="5143500"/>
          </a:xfrm>
          <a:prstGeom prst="rect">
            <a:avLst/>
          </a:prstGeom>
          <a:solidFill>
            <a:srgbClr val="FFFFFF">
              <a:alpha val="8692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" name="Google Shape;124;p21"/>
          <p:cNvSpPr txBox="1"/>
          <p:nvPr>
            <p:ph type="title"/>
          </p:nvPr>
        </p:nvSpPr>
        <p:spPr>
          <a:xfrm>
            <a:off x="232878" y="219975"/>
            <a:ext cx="2336400" cy="915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sz="3000"/>
              <a:t>Peggy Walentin</a:t>
            </a:r>
            <a:endParaRPr sz="3000"/>
          </a:p>
        </p:txBody>
      </p:sp>
      <p:sp>
        <p:nvSpPr>
          <p:cNvPr id="125" name="Google Shape;125;p21"/>
          <p:cNvSpPr txBox="1"/>
          <p:nvPr>
            <p:ph idx="1" type="body"/>
          </p:nvPr>
        </p:nvSpPr>
        <p:spPr>
          <a:xfrm>
            <a:off x="0" y="1290250"/>
            <a:ext cx="2811300" cy="352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cs"/>
              <a:t>the most famous wing walker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cs"/>
              <a:t>from Germany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2"/>
          <p:cNvSpPr txBox="1"/>
          <p:nvPr>
            <p:ph type="title"/>
          </p:nvPr>
        </p:nvSpPr>
        <p:spPr>
          <a:xfrm>
            <a:off x="0" y="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Videos</a:t>
            </a:r>
            <a:endParaRPr/>
          </a:p>
        </p:txBody>
      </p:sp>
      <p:sp>
        <p:nvSpPr>
          <p:cNvPr id="131" name="Google Shape;131;p22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132" name="Google Shape;132;p22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descr="Deniz Burnham's Wing Walking Experience" id="133" name="Google Shape;133;p22" title="Fun Wing Walking Experience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572700"/>
            <a:ext cx="4893826" cy="36703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ancaster Bomber veteran John Weston has celebrated his 90th birthday by performing a wing walk on a biplane. Mr Weston chose the performance to raise funds for the Alzheimer's Society after losing his wife to the disease. Jo Healey reports from Lincolnshire.&#10;&#10;Subscribe to BBC News HERE http://bit.ly/1rbfUog&#10;Check out our website: http://www.bbc.com/news &#10;Facebook: http://www.facebook.com/bbcworldnews &#10;Twitter: http://www.twitter.com/bbcworld&#10;Instagram: http://instagram.com/bbcnews" id="134" name="Google Shape;134;p22" title="Wing-walking aged 90 - BBC News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705800" y="0"/>
            <a:ext cx="3438200" cy="25786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ast weekend I visited a fantastic airshow in Würzburg (Bavaria) and of course I couldn't miss the chance to put a GoPro on the airplanes... ;)&#10;&#10;Music by: Epic Score&#10;Wingwalker: Peggy Walentin&#10;filmed &amp; edited by: Felix Mentele" id="135" name="Google Shape;135;p22" title="World's best Wingwalker in 1080p">
            <a:hlinkClick r:id="rId7"/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705800" y="2564850"/>
            <a:ext cx="3438200" cy="2578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3"/>
          <p:cNvSpPr txBox="1"/>
          <p:nvPr>
            <p:ph type="ctrTitle"/>
          </p:nvPr>
        </p:nvSpPr>
        <p:spPr>
          <a:xfrm>
            <a:off x="1844325" y="747900"/>
            <a:ext cx="5456100" cy="1704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 sz="4800"/>
              <a:t>Thanks for your attention</a:t>
            </a:r>
            <a:endParaRPr sz="48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