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9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31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5266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417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241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14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56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66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67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1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46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20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39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22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4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2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1879C-A328-44B2-B80C-4F87F5C39F65}" type="datetimeFigureOut">
              <a:rPr lang="cs-CZ" smtClean="0"/>
              <a:t>23.01.2016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B5EAD5-9CA5-486C-8F9F-087DA32AD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37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zalman-zm600-gsii-600w/155903/produkt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c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thermaltake-versa-h23-cerna/159014/produk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asus-z97-p-intel-z97/156349/produk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intel-core-i5-4460/152568/produk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silentiumpc-grandis-xe1236/153883/produk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kingston-hyperx-fury-black-16gb-2x8gb-ddr3-1866/150126/produkt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msi-gtx-960-gaming-4g-4gb/168790/produkt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wd-caviar-blue-ex-1tb/110330/produkt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c.cz/samsung-ssd-850-evo-120gb-basic/164759/produkt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0692" y="1597694"/>
            <a:ext cx="8841256" cy="2522703"/>
          </a:xfrm>
        </p:spPr>
        <p:txBody>
          <a:bodyPr>
            <a:normAutofit/>
          </a:bodyPr>
          <a:lstStyle/>
          <a:p>
            <a:pPr algn="ctr"/>
            <a:r>
              <a:rPr lang="cs-CZ" sz="9600" dirty="0" smtClean="0">
                <a:solidFill>
                  <a:schemeClr val="accent2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Sestava PC</a:t>
            </a:r>
            <a:endParaRPr lang="cs-CZ" sz="9600" dirty="0">
              <a:solidFill>
                <a:schemeClr val="accent2"/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817100" y="6444862"/>
            <a:ext cx="2374900" cy="347662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 smtClean="0">
                <a:solidFill>
                  <a:schemeClr val="tx1"/>
                </a:solidFill>
              </a:rPr>
              <a:t>Zdeněk Kynčl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6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49" y="2048621"/>
            <a:ext cx="3041490" cy="3881437"/>
          </a:xfrm>
        </p:spPr>
      </p:pic>
      <p:sp>
        <p:nvSpPr>
          <p:cNvPr id="5" name="TextovéPole 4"/>
          <p:cNvSpPr txBox="1"/>
          <p:nvPr/>
        </p:nvSpPr>
        <p:spPr>
          <a:xfrm>
            <a:off x="5103845" y="2481943"/>
            <a:ext cx="3480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Celé sestavě musí být také dodávána energie, takže zdroj od firmy </a:t>
            </a:r>
            <a:r>
              <a:rPr lang="cs-CZ" dirty="0" err="1" smtClean="0"/>
              <a:t>Zalman</a:t>
            </a:r>
            <a:r>
              <a:rPr lang="cs-CZ" dirty="0" smtClean="0"/>
              <a:t> s výkonem 600W je nezbytný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98571" y="4730620"/>
            <a:ext cx="2855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2267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Takže toto je má celkem výkonná sestava PC</a:t>
            </a:r>
          </a:p>
          <a:p>
            <a:endParaRPr lang="cs-CZ" dirty="0" smtClean="0"/>
          </a:p>
          <a:p>
            <a:r>
              <a:rPr lang="cs-CZ" dirty="0" smtClean="0"/>
              <a:t>Samozřejmě ještě nějaké větráky do samotné skříně pro celou sestavu jsou nezbytné</a:t>
            </a:r>
          </a:p>
          <a:p>
            <a:endParaRPr lang="cs-CZ" dirty="0" smtClean="0"/>
          </a:p>
          <a:p>
            <a:r>
              <a:rPr lang="cs-CZ" dirty="0" smtClean="0"/>
              <a:t>Celková cena sestavy je cca 25 000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2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689" y="873947"/>
            <a:ext cx="8596668" cy="1320800"/>
          </a:xfrm>
        </p:spPr>
        <p:txBody>
          <a:bodyPr/>
          <a:lstStyle/>
          <a:p>
            <a:pPr algn="ctr"/>
            <a:r>
              <a:rPr lang="cs-CZ" dirty="0" smtClean="0"/>
              <a:t>Děkuji za zhlédnutí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714" y="2629667"/>
            <a:ext cx="8596668" cy="3880773"/>
          </a:xfrm>
        </p:spPr>
        <p:txBody>
          <a:bodyPr/>
          <a:lstStyle/>
          <a:p>
            <a:pPr algn="ctr"/>
            <a:r>
              <a:rPr lang="cs-CZ" dirty="0" smtClean="0"/>
              <a:t>Použitý zdroj : </a:t>
            </a:r>
            <a:r>
              <a:rPr lang="cs-CZ" dirty="0" smtClean="0">
                <a:hlinkClick r:id="rId2"/>
              </a:rPr>
              <a:t>http://www.czc.cz/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83160" y="4497355"/>
            <a:ext cx="4170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Vytvořil a zpracoval : Zdeněk Kynčl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37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Jako první si vybereme skříň, do které to vše poskládáme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46" y="2332700"/>
            <a:ext cx="2931644" cy="3881437"/>
          </a:xfrm>
        </p:spPr>
      </p:pic>
      <p:sp>
        <p:nvSpPr>
          <p:cNvPr id="5" name="TextovéPole 4"/>
          <p:cNvSpPr txBox="1"/>
          <p:nvPr/>
        </p:nvSpPr>
        <p:spPr>
          <a:xfrm>
            <a:off x="3962390" y="2640244"/>
            <a:ext cx="4814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Vybral jsem si skříň od firmy </a:t>
            </a:r>
            <a:r>
              <a:rPr lang="cs-CZ" dirty="0" err="1" smtClean="0"/>
              <a:t>Thermaltake</a:t>
            </a:r>
            <a:r>
              <a:rPr lang="cs-CZ" dirty="0" smtClean="0"/>
              <a:t> hlavně kvůli vzhledu, dostatečné velikosti a dobré ceně. </a:t>
            </a:r>
            <a:endParaRPr lang="cs-CZ" dirty="0"/>
          </a:p>
        </p:txBody>
      </p:sp>
      <p:sp>
        <p:nvSpPr>
          <p:cNvPr id="6" name="TextovéPole 5">
            <a:hlinkClick r:id="rId3"/>
          </p:cNvPr>
          <p:cNvSpPr txBox="1"/>
          <p:nvPr/>
        </p:nvSpPr>
        <p:spPr>
          <a:xfrm>
            <a:off x="4758612" y="4273419"/>
            <a:ext cx="34429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0070C0"/>
                </a:solidFill>
                <a:hlinkClick r:id="rId3"/>
              </a:rPr>
              <a:t>Odkaz</a:t>
            </a:r>
            <a:r>
              <a:rPr lang="cs-CZ" sz="4000" dirty="0" smtClean="0"/>
              <a:t>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68527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648" y="749559"/>
            <a:ext cx="8596668" cy="1320800"/>
          </a:xfrm>
        </p:spPr>
        <p:txBody>
          <a:bodyPr/>
          <a:lstStyle/>
          <a:p>
            <a:r>
              <a:rPr lang="cs-CZ" dirty="0" smtClean="0"/>
              <a:t>Teď přichází na řadu základní deska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54" y="2070359"/>
            <a:ext cx="2843786" cy="3881437"/>
          </a:xfrm>
        </p:spPr>
      </p:pic>
      <p:sp>
        <p:nvSpPr>
          <p:cNvPr id="5" name="TextovéPole 4"/>
          <p:cNvSpPr txBox="1"/>
          <p:nvPr/>
        </p:nvSpPr>
        <p:spPr>
          <a:xfrm>
            <a:off x="4441371" y="2323322"/>
            <a:ext cx="3806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to deska od firmy </a:t>
            </a:r>
            <a:r>
              <a:rPr lang="cs-CZ" dirty="0" err="1" smtClean="0"/>
              <a:t>Asus</a:t>
            </a:r>
            <a:r>
              <a:rPr lang="cs-CZ" dirty="0" smtClean="0"/>
              <a:t>, která má správné konektory na připojení vybraného procesoru a grafické karty.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89055" y="4292082"/>
            <a:ext cx="1723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6317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84632" y="637592"/>
            <a:ext cx="8596668" cy="1320800"/>
          </a:xfrm>
        </p:spPr>
        <p:txBody>
          <a:bodyPr/>
          <a:lstStyle/>
          <a:p>
            <a:r>
              <a:rPr lang="cs-CZ" dirty="0" smtClean="0"/>
              <a:t>Procesor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63" y="1958392"/>
            <a:ext cx="3077791" cy="3881437"/>
          </a:xfrm>
        </p:spPr>
      </p:pic>
      <p:sp>
        <p:nvSpPr>
          <p:cNvPr id="5" name="TextovéPole 4"/>
          <p:cNvSpPr txBox="1"/>
          <p:nvPr/>
        </p:nvSpPr>
        <p:spPr>
          <a:xfrm>
            <a:off x="4842588" y="2397967"/>
            <a:ext cx="2939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Procesor i5 od firmy Intel je dostatečně výkonný za dobrou cenu, má 4 jádra o taktu 3.2 GHz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42588" y="4254760"/>
            <a:ext cx="2540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209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Chlazení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32" y="2242398"/>
            <a:ext cx="3535694" cy="3365299"/>
          </a:xfrm>
        </p:spPr>
      </p:pic>
      <p:sp>
        <p:nvSpPr>
          <p:cNvPr id="5" name="TextovéPole 4"/>
          <p:cNvSpPr txBox="1"/>
          <p:nvPr/>
        </p:nvSpPr>
        <p:spPr>
          <a:xfrm>
            <a:off x="4975668" y="2547257"/>
            <a:ext cx="384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Procesor musí být dobře chlazen aby se nám nepřehříval a tento chladič nám to zaručí.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122506" y="4142792"/>
            <a:ext cx="1679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0313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Paměti RAM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6389">
            <a:off x="296552" y="2851054"/>
            <a:ext cx="4576480" cy="2084841"/>
          </a:xfrm>
        </p:spPr>
      </p:pic>
      <p:sp>
        <p:nvSpPr>
          <p:cNvPr id="5" name="TextovéPole 4"/>
          <p:cNvSpPr txBox="1"/>
          <p:nvPr/>
        </p:nvSpPr>
        <p:spPr>
          <a:xfrm>
            <a:off x="5589037" y="2593910"/>
            <a:ext cx="3275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Paměti jsou pro chod systému PC nezbytně nutné, tyto jsou od firmy Kingston 2x 8GB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97355" y="4394718"/>
            <a:ext cx="3013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7617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Grafická karta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95" y="2356532"/>
            <a:ext cx="3630475" cy="2737984"/>
          </a:xfrm>
        </p:spPr>
      </p:pic>
      <p:sp>
        <p:nvSpPr>
          <p:cNvPr id="5" name="TextovéPole 4"/>
          <p:cNvSpPr txBox="1"/>
          <p:nvPr/>
        </p:nvSpPr>
        <p:spPr>
          <a:xfrm>
            <a:off x="4975668" y="2248678"/>
            <a:ext cx="25354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Grafická karty MSI GTX 960 nám zaručí skvělý výkon při hraní počítačových her a nejenom to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1959" y="4590661"/>
            <a:ext cx="1856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7725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Pevný disk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3234530" cy="3881437"/>
          </a:xfrm>
        </p:spPr>
      </p:pic>
      <p:sp>
        <p:nvSpPr>
          <p:cNvPr id="5" name="TextovéPole 4"/>
          <p:cNvSpPr txBox="1"/>
          <p:nvPr/>
        </p:nvSpPr>
        <p:spPr>
          <a:xfrm>
            <a:off x="4730620" y="2472612"/>
            <a:ext cx="3489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Pevný disk s 1TB nám poskytne dostatek úložného prostoru a je od firmy </a:t>
            </a:r>
            <a:r>
              <a:rPr lang="cs-CZ" dirty="0" err="1" smtClean="0"/>
              <a:t>WesterDigital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75668" y="4357396"/>
            <a:ext cx="2339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004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069" y="749560"/>
            <a:ext cx="8596668" cy="1320800"/>
          </a:xfrm>
        </p:spPr>
        <p:txBody>
          <a:bodyPr/>
          <a:lstStyle/>
          <a:p>
            <a:pPr algn="ctr"/>
            <a:r>
              <a:rPr lang="cs-CZ" dirty="0" smtClean="0"/>
              <a:t>SSD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562727"/>
            <a:ext cx="3562754" cy="1850653"/>
          </a:xfrm>
        </p:spPr>
      </p:pic>
      <p:sp>
        <p:nvSpPr>
          <p:cNvPr id="5" name="TextovéPole 4"/>
          <p:cNvSpPr txBox="1"/>
          <p:nvPr/>
        </p:nvSpPr>
        <p:spPr>
          <a:xfrm>
            <a:off x="5075853" y="2771192"/>
            <a:ext cx="3069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SSD pro rychlý chod celého systému je od firmy Samsung o velikosti 120GB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69179" y="4777273"/>
            <a:ext cx="2218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hlinkClick r:id="rId3"/>
              </a:rPr>
              <a:t>Odkaz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721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234</Words>
  <Application>Microsoft Office PowerPoint</Application>
  <PresentationFormat>Širokoúhlá obrazovka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Adobe Fan Heiti Std B</vt:lpstr>
      <vt:lpstr>Arial</vt:lpstr>
      <vt:lpstr>Trebuchet MS</vt:lpstr>
      <vt:lpstr>Wingdings 3</vt:lpstr>
      <vt:lpstr>Faseta</vt:lpstr>
      <vt:lpstr>Sestava PC</vt:lpstr>
      <vt:lpstr>Jako první si vybereme skříň, do které to vše poskládáme</vt:lpstr>
      <vt:lpstr>Teď přichází na řadu základní deska</vt:lpstr>
      <vt:lpstr>Procesor</vt:lpstr>
      <vt:lpstr>Chlazení</vt:lpstr>
      <vt:lpstr>Paměti RAM</vt:lpstr>
      <vt:lpstr>Grafická karta</vt:lpstr>
      <vt:lpstr>Pevný disk</vt:lpstr>
      <vt:lpstr>SSD</vt:lpstr>
      <vt:lpstr>Zdroj</vt:lpstr>
      <vt:lpstr>Sestava</vt:lpstr>
      <vt:lpstr>Děkuji za zhlédnutí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Sestava PC</dc:title>
  <dc:creator>David</dc:creator>
  <cp:lastModifiedBy>David</cp:lastModifiedBy>
  <cp:revision>6</cp:revision>
  <dcterms:created xsi:type="dcterms:W3CDTF">2016-01-23T09:36:32Z</dcterms:created>
  <dcterms:modified xsi:type="dcterms:W3CDTF">2016-01-23T10:25:32Z</dcterms:modified>
</cp:coreProperties>
</file>