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4" r:id="rId4"/>
    <p:sldId id="257" r:id="rId5"/>
    <p:sldId id="258" r:id="rId6"/>
    <p:sldId id="260" r:id="rId7"/>
    <p:sldId id="265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B6366A-A4C2-4B08-95CF-7F2815B4CE16}" type="datetimeFigureOut">
              <a:rPr lang="cs-CZ" smtClean="0"/>
              <a:pPr/>
              <a:t>17.01.2019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FDB98C-C1C8-4B19-8BF1-A7425386BC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4" y="692696"/>
            <a:ext cx="8523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Karel Havlíček Borovský</a:t>
            </a:r>
            <a:endParaRPr lang="cs-CZ" sz="600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podklady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285992"/>
            <a:ext cx="3060706" cy="38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28596" y="5857892"/>
            <a:ext cx="21788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Staňková Eva, </a:t>
            </a:r>
            <a:r>
              <a:rPr lang="cs-CZ" sz="1100" dirty="0" err="1" smtClean="0"/>
              <a:t>PG</a:t>
            </a:r>
            <a:r>
              <a:rPr lang="cs-CZ" sz="1100" dirty="0" smtClean="0"/>
              <a:t> 2</a:t>
            </a: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28596" y="6072206"/>
            <a:ext cx="82153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Integrovaná střední škola, Mladá Boleslav, Na </a:t>
            </a:r>
            <a:r>
              <a:rPr lang="cs-CZ" sz="1100" dirty="0" err="1" smtClean="0"/>
              <a:t>Karmeli</a:t>
            </a:r>
            <a:r>
              <a:rPr lang="cs-CZ" sz="1100" dirty="0" smtClean="0"/>
              <a:t> 206</a:t>
            </a:r>
          </a:p>
        </p:txBody>
      </p:sp>
    </p:spTree>
    <p:extLst>
      <p:ext uri="{BB962C8B-B14F-4D97-AF65-F5344CB8AC3E}">
        <p14:creationId xmlns:p14="http://schemas.microsoft.com/office/powerpoint/2010/main" xmlns="" val="179244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57290" y="1142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42976" y="185736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https</a:t>
            </a:r>
            <a:r>
              <a:rPr lang="cs-CZ" dirty="0" smtClean="0"/>
              <a:t>://</a:t>
            </a:r>
            <a:r>
              <a:rPr lang="cs-CZ" dirty="0" err="1" smtClean="0"/>
              <a:t>cs.wikipedia.org</a:t>
            </a:r>
            <a:r>
              <a:rPr lang="cs-CZ" dirty="0" smtClean="0"/>
              <a:t>/</a:t>
            </a:r>
            <a:r>
              <a:rPr lang="cs-CZ" dirty="0" err="1" smtClean="0"/>
              <a:t>wiki</a:t>
            </a:r>
            <a:r>
              <a:rPr lang="cs-CZ" dirty="0" smtClean="0"/>
              <a:t>/Karel_</a:t>
            </a:r>
            <a:r>
              <a:rPr lang="cs-CZ" dirty="0" err="1" smtClean="0"/>
              <a:t>Havl</a:t>
            </a:r>
            <a:r>
              <a:rPr lang="cs-CZ" dirty="0" smtClean="0"/>
              <a:t>%</a:t>
            </a:r>
            <a:r>
              <a:rPr lang="cs-CZ" dirty="0" err="1" smtClean="0"/>
              <a:t>C3</a:t>
            </a:r>
            <a:r>
              <a:rPr lang="cs-CZ" dirty="0" smtClean="0"/>
              <a:t>%AD%</a:t>
            </a:r>
            <a:r>
              <a:rPr lang="cs-CZ" dirty="0" err="1" smtClean="0"/>
              <a:t>C4</a:t>
            </a:r>
            <a:r>
              <a:rPr lang="cs-CZ" dirty="0" smtClean="0"/>
              <a:t>%</a:t>
            </a:r>
            <a:r>
              <a:rPr lang="cs-CZ" dirty="0" err="1" smtClean="0"/>
              <a:t>8Dek</a:t>
            </a:r>
            <a:r>
              <a:rPr lang="cs-CZ" dirty="0" smtClean="0"/>
              <a:t>_</a:t>
            </a:r>
            <a:r>
              <a:rPr lang="cs-CZ" dirty="0" err="1" smtClean="0"/>
              <a:t>Borovsk</a:t>
            </a:r>
            <a:r>
              <a:rPr lang="cs-CZ" dirty="0" smtClean="0"/>
              <a:t>%</a:t>
            </a:r>
            <a:r>
              <a:rPr lang="cs-CZ" dirty="0" err="1" smtClean="0"/>
              <a:t>C3</a:t>
            </a:r>
            <a:r>
              <a:rPr lang="cs-CZ" dirty="0" smtClean="0"/>
              <a:t>%</a:t>
            </a:r>
            <a:r>
              <a:rPr lang="cs-CZ" dirty="0" err="1" smtClean="0"/>
              <a:t>BD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42976" y="2643182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cesky</a:t>
            </a:r>
            <a:r>
              <a:rPr lang="cs-CZ" dirty="0" smtClean="0"/>
              <a:t>-jazyk.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zivotopisy</a:t>
            </a:r>
            <a:r>
              <a:rPr lang="cs-CZ" dirty="0" smtClean="0"/>
              <a:t>/</a:t>
            </a:r>
            <a:r>
              <a:rPr lang="cs-CZ" dirty="0" err="1" smtClean="0"/>
              <a:t>karel</a:t>
            </a:r>
            <a:r>
              <a:rPr lang="cs-CZ" dirty="0" smtClean="0"/>
              <a:t>-</a:t>
            </a:r>
            <a:r>
              <a:rPr lang="cs-CZ" dirty="0" err="1" smtClean="0"/>
              <a:t>havlicek</a:t>
            </a:r>
            <a:r>
              <a:rPr lang="cs-CZ" dirty="0" smtClean="0"/>
              <a:t>-</a:t>
            </a:r>
            <a:r>
              <a:rPr lang="cs-CZ" dirty="0" err="1" smtClean="0"/>
              <a:t>borovsky.html</a:t>
            </a:r>
            <a:r>
              <a:rPr lang="cs-CZ" dirty="0" smtClean="0"/>
              <a:t>#</a:t>
            </a:r>
            <a:r>
              <a:rPr lang="cs-CZ" dirty="0" err="1" smtClean="0"/>
              <a:t>axzz5ctQMGH5w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142976" y="3429000"/>
            <a:ext cx="6000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https</a:t>
            </a:r>
            <a:r>
              <a:rPr lang="cs-CZ" dirty="0" smtClean="0"/>
              <a:t>://www.</a:t>
            </a:r>
            <a:r>
              <a:rPr lang="cs-CZ" dirty="0" err="1" smtClean="0"/>
              <a:t>google.com</a:t>
            </a:r>
            <a:r>
              <a:rPr lang="cs-CZ" dirty="0" smtClean="0"/>
              <a:t>/</a:t>
            </a:r>
            <a:r>
              <a:rPr lang="cs-CZ" dirty="0" err="1" smtClean="0"/>
              <a:t>search</a:t>
            </a:r>
            <a:r>
              <a:rPr lang="cs-CZ" dirty="0" smtClean="0"/>
              <a:t>?q=k.</a:t>
            </a:r>
            <a:r>
              <a:rPr lang="cs-CZ" dirty="0" err="1" smtClean="0"/>
              <a:t>h</a:t>
            </a:r>
            <a:r>
              <a:rPr lang="cs-CZ" dirty="0" smtClean="0"/>
              <a:t>.+</a:t>
            </a:r>
            <a:r>
              <a:rPr lang="cs-CZ" dirty="0" err="1" smtClean="0"/>
              <a:t>borovsky</a:t>
            </a:r>
            <a:r>
              <a:rPr lang="cs-CZ" dirty="0" smtClean="0"/>
              <a:t>&amp;</a:t>
            </a:r>
            <a:r>
              <a:rPr lang="cs-CZ" dirty="0" err="1" smtClean="0"/>
              <a:t>client</a:t>
            </a:r>
            <a:r>
              <a:rPr lang="cs-CZ" dirty="0" smtClean="0"/>
              <a:t>=</a:t>
            </a:r>
            <a:r>
              <a:rPr lang="cs-CZ" dirty="0" err="1" smtClean="0"/>
              <a:t>firefox</a:t>
            </a:r>
            <a:r>
              <a:rPr lang="cs-CZ" dirty="0" smtClean="0"/>
              <a:t>-b-ab&amp;</a:t>
            </a:r>
            <a:r>
              <a:rPr lang="cs-CZ" dirty="0" err="1" smtClean="0"/>
              <a:t>source</a:t>
            </a:r>
            <a:r>
              <a:rPr lang="cs-CZ" dirty="0" smtClean="0"/>
              <a:t>=</a:t>
            </a:r>
            <a:r>
              <a:rPr lang="cs-CZ" dirty="0" err="1" smtClean="0"/>
              <a:t>lnms</a:t>
            </a:r>
            <a:r>
              <a:rPr lang="cs-CZ" dirty="0" smtClean="0"/>
              <a:t>&amp;</a:t>
            </a:r>
            <a:r>
              <a:rPr lang="cs-CZ" dirty="0" err="1" smtClean="0"/>
              <a:t>tbm</a:t>
            </a:r>
            <a:r>
              <a:rPr lang="cs-CZ" dirty="0" smtClean="0"/>
              <a:t>=</a:t>
            </a:r>
            <a:r>
              <a:rPr lang="cs-CZ" dirty="0" err="1" smtClean="0"/>
              <a:t>isch</a:t>
            </a:r>
            <a:r>
              <a:rPr lang="cs-CZ" dirty="0" smtClean="0"/>
              <a:t>&amp;</a:t>
            </a:r>
            <a:r>
              <a:rPr lang="cs-CZ" dirty="0" err="1" smtClean="0"/>
              <a:t>sa</a:t>
            </a:r>
            <a:r>
              <a:rPr lang="cs-CZ" dirty="0" smtClean="0"/>
              <a:t>=X&amp;</a:t>
            </a:r>
            <a:r>
              <a:rPr lang="cs-CZ" dirty="0" err="1" smtClean="0"/>
              <a:t>ved</a:t>
            </a:r>
            <a:r>
              <a:rPr lang="cs-CZ" dirty="0" smtClean="0"/>
              <a:t>=</a:t>
            </a:r>
            <a:r>
              <a:rPr lang="cs-CZ" dirty="0" err="1" smtClean="0"/>
              <a:t>0ahUKEwitgormv</a:t>
            </a:r>
            <a:r>
              <a:rPr lang="cs-CZ" dirty="0" smtClean="0"/>
              <a:t>_</a:t>
            </a:r>
            <a:r>
              <a:rPr lang="cs-CZ" dirty="0" err="1" smtClean="0"/>
              <a:t>XfAhUKsqQKHbPxBXsQ</a:t>
            </a:r>
            <a:r>
              <a:rPr lang="cs-CZ" dirty="0" smtClean="0"/>
              <a:t>_</a:t>
            </a:r>
            <a:r>
              <a:rPr lang="cs-CZ" dirty="0" err="1" smtClean="0"/>
              <a:t>AUIDigB</a:t>
            </a:r>
            <a:r>
              <a:rPr lang="cs-CZ" dirty="0" smtClean="0"/>
              <a:t>&amp;</a:t>
            </a:r>
            <a:r>
              <a:rPr lang="cs-CZ" dirty="0" err="1" smtClean="0"/>
              <a:t>biw</a:t>
            </a:r>
            <a:r>
              <a:rPr lang="cs-CZ" dirty="0" smtClean="0"/>
              <a:t>=1280&amp;</a:t>
            </a:r>
            <a:r>
              <a:rPr lang="cs-CZ" dirty="0" err="1" smtClean="0"/>
              <a:t>bih</a:t>
            </a:r>
            <a:r>
              <a:rPr lang="cs-CZ" dirty="0" smtClean="0"/>
              <a:t>=910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92867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Obsah: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7290" y="2071678"/>
            <a:ext cx="2533066" cy="3331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Osobnost</a:t>
            </a:r>
          </a:p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Život</a:t>
            </a:r>
          </a:p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Literární díla</a:t>
            </a:r>
          </a:p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Žurnalistika</a:t>
            </a:r>
          </a:p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Citáty, zajímavosti</a:t>
            </a:r>
          </a:p>
          <a:p>
            <a:pPr indent="-457200">
              <a:lnSpc>
                <a:spcPct val="200000"/>
              </a:lnSpc>
              <a:buFont typeface="Courier New" pitchFamily="49" charset="0"/>
              <a:buChar char="o"/>
            </a:pPr>
            <a:r>
              <a:rPr lang="cs-CZ" dirty="0" smtClean="0"/>
              <a:t>Zápis</a:t>
            </a:r>
          </a:p>
        </p:txBody>
      </p:sp>
      <p:pic>
        <p:nvPicPr>
          <p:cNvPr id="9218" name="Picture 2" descr="Švabinský Max - Karel Havlíček Borovsk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2230" y="3357562"/>
            <a:ext cx="2200290" cy="3143272"/>
          </a:xfrm>
          <a:prstGeom prst="rect">
            <a:avLst/>
          </a:prstGeom>
          <a:noFill/>
        </p:spPr>
      </p:pic>
      <p:pic>
        <p:nvPicPr>
          <p:cNvPr id="9220" name="Picture 4" descr="Фрагмент с начала видео Karel Havlíček Borovský - Král Lávra (Mluvené slovo CZ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1908492" cy="2400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flipH="1">
            <a:off x="1142976" y="1000108"/>
            <a:ext cx="252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Osobnost: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28728" y="1785926"/>
            <a:ext cx="5994270" cy="1288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4400" indent="-284400"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/>
              <a:t>Básník, novinář, politik, ekonom</a:t>
            </a:r>
          </a:p>
          <a:p>
            <a:pPr marL="284400" indent="-284400"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/>
              <a:t>Zakladatel české žurnalistiky, satiry a literární kritiky</a:t>
            </a:r>
          </a:p>
          <a:p>
            <a:pPr marL="284400" indent="-284400">
              <a:lnSpc>
                <a:spcPct val="150000"/>
              </a:lnSpc>
              <a:buFont typeface="Wingdings" pitchFamily="2" charset="2"/>
              <a:buChar char="§"/>
            </a:pPr>
            <a:r>
              <a:rPr lang="cs-CZ" dirty="0" smtClean="0"/>
              <a:t>Politiky nenáviděn, lidmi uznáván</a:t>
            </a:r>
            <a:endParaRPr lang="cs-CZ" dirty="0"/>
          </a:p>
        </p:txBody>
      </p:sp>
      <p:pic>
        <p:nvPicPr>
          <p:cNvPr id="4" name="Picture 2" descr="D:\podklady\k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4086520" cy="23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1357298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Život: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271462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*1821 - +1856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ze zámožné kupecké rodiny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Borová na Vysočině = Borovský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gymnázium v Německém Brodě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kněžský seminář – vystoupil – kritika církve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vychovatel v Moskvě – inspirace k dílu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1848 – poslanec Říšského sněmu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práce v žurnalistice – kritika vlády a absolutismu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sledován, domovní prohlídky, souzen – vždy se obhájil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9218" name="Picture 2" descr="Výsledek obrázku pro k.h. borovsky d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18443" cy="316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60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500042"/>
            <a:ext cx="820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vyhnanství v Brixenu – 3,5 roku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5720" y="92867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po návratu - bez práce a finančních prostředků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zákaz pobytu v Praze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málo přátel (Palacký, Němcová, Trojan)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umírá na tuberkulózu – 34 let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pohřeb – protirakouská demonstrace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Božena Němcová – trnová koruna - symbol mučednictví</a:t>
            </a:r>
          </a:p>
        </p:txBody>
      </p:sp>
      <p:pic>
        <p:nvPicPr>
          <p:cNvPr id="4" name="Picture 4" descr="E:\Havlíček´s house_Brix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071942"/>
            <a:ext cx="3214710" cy="24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6/6d/Kutn%C3%A1_Hora%2C_Vnit%C5%99n%C3%AD_M%C4%9Bsto%2C_Havl%C3%AD%C4%8Dkovo_n%C3%A1m%C4%9Bst%C3%AD%2C_Havl%C3%AD%C4%8Dek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134" y="571480"/>
            <a:ext cx="256986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839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4362" y="692696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smtClean="0"/>
              <a:t>Literární díla:</a:t>
            </a:r>
            <a:endParaRPr lang="cs-CZ" sz="2800"/>
          </a:p>
        </p:txBody>
      </p:sp>
      <p:sp>
        <p:nvSpPr>
          <p:cNvPr id="3" name="TextovéPole 2"/>
          <p:cNvSpPr txBox="1"/>
          <p:nvPr/>
        </p:nvSpPr>
        <p:spPr>
          <a:xfrm>
            <a:off x="1071538" y="1857364"/>
            <a:ext cx="29354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Epištoly kutnohorské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Obrazy z Rus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Tyrolské elegie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Král Lávra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Křest svatého Vladimíra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Epigramy</a:t>
            </a:r>
            <a:endParaRPr lang="cs-CZ" dirty="0"/>
          </a:p>
        </p:txBody>
      </p:sp>
      <p:pic>
        <p:nvPicPr>
          <p:cNvPr id="6" name="Picture 3" descr="D:\podklady\obr_135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714356"/>
            <a:ext cx="2272625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ek obrázku pro křest svatého vladimí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870" y="3286124"/>
            <a:ext cx="2392561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239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1142984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Žurnalistika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42976" y="2000240"/>
            <a:ext cx="20730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Pražské noviny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Národní noviny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Slovan</a:t>
            </a: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000108"/>
            <a:ext cx="3052760" cy="3837268"/>
          </a:xfrm>
          <a:prstGeom prst="rect">
            <a:avLst/>
          </a:prstGeom>
          <a:noFill/>
        </p:spPr>
      </p:pic>
      <p:pic>
        <p:nvPicPr>
          <p:cNvPr id="1030" name="Picture 6" descr="Výsledek obrázku pro národní novi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14752"/>
            <a:ext cx="3595686" cy="26967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00100" y="1357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Tak to chodí na tom světě</a:t>
            </a:r>
            <a:br>
              <a:rPr lang="cs-CZ" dirty="0"/>
            </a:br>
            <a:r>
              <a:rPr lang="cs-CZ" dirty="0"/>
              <a:t>každou chvíli </a:t>
            </a:r>
            <a:r>
              <a:rPr lang="cs-CZ" dirty="0" err="1"/>
              <a:t>jinák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dneska ctí tě za svatého,</a:t>
            </a:r>
            <a:br>
              <a:rPr lang="cs-CZ" dirty="0"/>
            </a:br>
            <a:r>
              <a:rPr lang="cs-CZ" dirty="0"/>
              <a:t>zítra budeš sviňák.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692696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smtClean="0"/>
              <a:t>Citáty</a:t>
            </a:r>
            <a:r>
              <a:rPr lang="cs-CZ" smtClean="0"/>
              <a:t>:</a:t>
            </a: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00100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 nouzi dá ti radu každý dobrý přítel, ale málokterý dá ti mouky pytel.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1538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Kdo sám v sebe doufá, ten nejlepší podporu nalezl.</a:t>
            </a:r>
          </a:p>
        </p:txBody>
      </p:sp>
      <p:pic>
        <p:nvPicPr>
          <p:cNvPr id="7" name="Picture 2" descr="D:\podklady\77cbb95927_67959176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71480"/>
            <a:ext cx="2562450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0034" y="464344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Zajímavosti: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7224" y="535782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pseudonym – Havel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přejmenování Koňského a Dobytčího trhu = Václavské a Karlovo náměstí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448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714356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Zápis: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1538" y="1571612"/>
            <a:ext cx="65434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Básník, novinář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Zakladatel české žurnalistiky, satiry a literární kritiky:</a:t>
            </a:r>
          </a:p>
          <a:p>
            <a:pPr indent="-252000">
              <a:lnSpc>
                <a:spcPct val="150000"/>
              </a:lnSpc>
            </a:pPr>
            <a:r>
              <a:rPr lang="cs-CZ" sz="2000" dirty="0" smtClean="0"/>
              <a:t>	Pražské noviny, Národní noviny, Slovan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Kritika církve, vlády a absolutismu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Velký vlastenec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Vyhnanství Brixen</a:t>
            </a:r>
          </a:p>
          <a:p>
            <a:pPr indent="-252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Díla:  Obrazy z Rus</a:t>
            </a:r>
          </a:p>
          <a:p>
            <a:pPr indent="-252000">
              <a:lnSpc>
                <a:spcPct val="150000"/>
              </a:lnSpc>
            </a:pPr>
            <a:r>
              <a:rPr lang="cs-CZ" sz="2000" dirty="0" smtClean="0"/>
              <a:t>	Král Lávra</a:t>
            </a:r>
          </a:p>
          <a:p>
            <a:pPr indent="-252000">
              <a:lnSpc>
                <a:spcPct val="150000"/>
              </a:lnSpc>
            </a:pPr>
            <a:r>
              <a:rPr lang="cs-CZ" sz="2000" dirty="0" smtClean="0"/>
              <a:t>	Tyrolské elegie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187</TotalTime>
  <Words>253</Words>
  <Application>Microsoft Office PowerPoint</Application>
  <PresentationFormat>Předvádění na obrazovce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Stanek, Ladislav</dc:creator>
  <cp:lastModifiedBy>stpc</cp:lastModifiedBy>
  <cp:revision>34</cp:revision>
  <dcterms:created xsi:type="dcterms:W3CDTF">2016-04-05T18:11:01Z</dcterms:created>
  <dcterms:modified xsi:type="dcterms:W3CDTF">2019-01-17T19:02:28Z</dcterms:modified>
</cp:coreProperties>
</file>