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75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21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60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28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56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82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67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93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6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66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48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5DB78B6-95DC-4010-AFE1-E0336C651D3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CA7FCDF-198A-4C8F-8CF3-A4DFFD4F0AC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1174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gapixel.cz/canon-eos-77d-18-55-mm-is-stm?gclid=EAIaIQobChMInqTKvYfC3gIVS4myCh3hlAjLEAQYAiABEgKTR_D_BwE" TargetMode="External"/><Relationship Id="rId2" Type="http://schemas.openxmlformats.org/officeDocument/2006/relationships/hyperlink" Target="https://digitalni-fotoaparaty.heureka.cz/canon-eos-77d/specifikac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CANON EOS 77D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DSLR zrcadlovka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800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Výrobce: Canon</a:t>
            </a:r>
          </a:p>
          <a:p>
            <a:r>
              <a:rPr lang="cs-CZ" dirty="0" smtClean="0"/>
              <a:t>Zařazení: zrcadlovky</a:t>
            </a:r>
          </a:p>
          <a:p>
            <a:r>
              <a:rPr lang="cs-CZ" dirty="0" smtClean="0"/>
              <a:t>Rozlišení: 24 </a:t>
            </a:r>
            <a:r>
              <a:rPr lang="cs-CZ" dirty="0" err="1" smtClean="0"/>
              <a:t>Mpx</a:t>
            </a:r>
            <a:endParaRPr lang="cs-CZ" dirty="0" smtClean="0"/>
          </a:p>
          <a:p>
            <a:r>
              <a:rPr lang="cs-CZ" dirty="0" smtClean="0"/>
              <a:t>Optický zoom:2.94x</a:t>
            </a:r>
          </a:p>
          <a:p>
            <a:r>
              <a:rPr lang="cs-CZ" dirty="0" smtClean="0"/>
              <a:t>Napájení: akumulátor</a:t>
            </a:r>
          </a:p>
          <a:p>
            <a:r>
              <a:rPr lang="cs-CZ" dirty="0" smtClean="0"/>
              <a:t>Typ snímače: CMOS</a:t>
            </a:r>
          </a:p>
          <a:p>
            <a:r>
              <a:rPr lang="cs-CZ" dirty="0" smtClean="0"/>
              <a:t>Formát snímače: APS-C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Fotografie – formát rozlišení: MP4, JPEG, RAW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-814946"/>
            <a:ext cx="6350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264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 a LCD obrazovka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Videosekvence: ano</a:t>
            </a:r>
          </a:p>
          <a:p>
            <a:r>
              <a:rPr lang="cs-CZ" dirty="0" smtClean="0"/>
              <a:t>Formát videa: H.264</a:t>
            </a:r>
          </a:p>
          <a:p>
            <a:r>
              <a:rPr lang="cs-CZ" dirty="0" smtClean="0"/>
              <a:t>Rozlišení videa: 1920x1080</a:t>
            </a:r>
          </a:p>
          <a:p>
            <a:r>
              <a:rPr lang="cs-CZ" dirty="0" smtClean="0"/>
              <a:t>HD video: ano</a:t>
            </a:r>
          </a:p>
          <a:p>
            <a:r>
              <a:rPr lang="cs-CZ" dirty="0" smtClean="0"/>
              <a:t>Full HD video: ano</a:t>
            </a:r>
          </a:p>
          <a:p>
            <a:r>
              <a:rPr lang="cs-CZ" dirty="0" smtClean="0"/>
              <a:t>Typ hledáčku: optický</a:t>
            </a:r>
          </a:p>
          <a:p>
            <a:r>
              <a:rPr lang="cs-CZ" dirty="0" smtClean="0"/>
              <a:t>Velikost displeje: 3“</a:t>
            </a:r>
          </a:p>
          <a:p>
            <a:r>
              <a:rPr lang="cs-CZ" dirty="0" smtClean="0"/>
              <a:t>Otočný: ano</a:t>
            </a:r>
          </a:p>
          <a:p>
            <a:r>
              <a:rPr lang="cs-CZ" dirty="0" smtClean="0"/>
              <a:t>Výklopný: ano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00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Světlost objektivu: 4-5.6</a:t>
            </a:r>
          </a:p>
          <a:p>
            <a:r>
              <a:rPr lang="cs-CZ" dirty="0" smtClean="0"/>
              <a:t>Citlivost (ISO):100</a:t>
            </a:r>
          </a:p>
          <a:p>
            <a:r>
              <a:rPr lang="cs-CZ" dirty="0" smtClean="0"/>
              <a:t>Max. ohnisková vzdálenost: 135 mm</a:t>
            </a:r>
          </a:p>
          <a:p>
            <a:r>
              <a:rPr lang="cs-CZ" dirty="0" smtClean="0"/>
              <a:t>Min. ohnisková vzdálenost: 18 mm </a:t>
            </a:r>
          </a:p>
          <a:p>
            <a:r>
              <a:rPr lang="cs-CZ" dirty="0" smtClean="0"/>
              <a:t>Optický stabilizátor obrazu: ano</a:t>
            </a:r>
          </a:p>
          <a:p>
            <a:r>
              <a:rPr lang="cs-CZ" dirty="0" smtClean="0"/>
              <a:t>Maximální clona: 22</a:t>
            </a:r>
          </a:p>
          <a:p>
            <a:r>
              <a:rPr lang="cs-CZ" dirty="0" smtClean="0"/>
              <a:t>Min. vzdálenost v Makro režimu: 25 cm</a:t>
            </a:r>
          </a:p>
        </p:txBody>
      </p:sp>
    </p:spTree>
    <p:extLst>
      <p:ext uri="{BB962C8B-B14F-4D97-AF65-F5344CB8AC3E}">
        <p14:creationId xmlns:p14="http://schemas.microsoft.com/office/powerpoint/2010/main" val="203062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Expozice a zaostření, vstupy a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Nejkratší čas: 1/4000 s</a:t>
            </a:r>
          </a:p>
          <a:p>
            <a:r>
              <a:rPr lang="cs-CZ" dirty="0" smtClean="0"/>
              <a:t>Nejdelší čas: 30 s</a:t>
            </a:r>
          </a:p>
          <a:p>
            <a:r>
              <a:rPr lang="cs-CZ" dirty="0" smtClean="0"/>
              <a:t>Vyvážení bílé: Automatické /přednastavené hodnoty/ ruční kalibrace</a:t>
            </a:r>
          </a:p>
          <a:p>
            <a:r>
              <a:rPr lang="cs-CZ" dirty="0" smtClean="0"/>
              <a:t>Zonální měření: ano</a:t>
            </a:r>
          </a:p>
          <a:p>
            <a:r>
              <a:rPr lang="cs-CZ" dirty="0" smtClean="0"/>
              <a:t>Bodové měření: ano</a:t>
            </a:r>
          </a:p>
          <a:p>
            <a:r>
              <a:rPr lang="cs-CZ" dirty="0" smtClean="0"/>
              <a:t>Vstupy a výstupy: USB, HDMI výstup, Externí blesk, </a:t>
            </a:r>
            <a:r>
              <a:rPr lang="cs-CZ" dirty="0" err="1" smtClean="0"/>
              <a:t>Bleutooth</a:t>
            </a:r>
            <a:r>
              <a:rPr lang="cs-CZ" dirty="0" smtClean="0"/>
              <a:t>, </a:t>
            </a:r>
            <a:r>
              <a:rPr lang="cs-CZ" dirty="0" err="1" smtClean="0"/>
              <a:t>Wifi</a:t>
            </a:r>
            <a:r>
              <a:rPr lang="cs-CZ" dirty="0" smtClean="0"/>
              <a:t> – ano</a:t>
            </a:r>
          </a:p>
          <a:p>
            <a:r>
              <a:rPr lang="cs-CZ" dirty="0" smtClean="0"/>
              <a:t>Vstupy a výstupy: GPS - 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3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 smtClean="0"/>
              <a:t>Další funkce a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České menu, dotykové ovládání, závit na stativ, podpora přímého stisku</a:t>
            </a:r>
          </a:p>
          <a:p>
            <a:r>
              <a:rPr lang="cs-CZ" dirty="0"/>
              <a:t>S</a:t>
            </a:r>
            <a:r>
              <a:rPr lang="cs-CZ" dirty="0" smtClean="0"/>
              <a:t>amospoušť, zvukové poznámky – ano</a:t>
            </a:r>
          </a:p>
          <a:p>
            <a:r>
              <a:rPr lang="cs-CZ" dirty="0" smtClean="0"/>
              <a:t>Režim 3D fotografie: ne</a:t>
            </a:r>
          </a:p>
          <a:p>
            <a:r>
              <a:rPr lang="cs-CZ" dirty="0" smtClean="0"/>
              <a:t>Materiál těla: kov</a:t>
            </a:r>
          </a:p>
          <a:p>
            <a:r>
              <a:rPr lang="cs-CZ" dirty="0" smtClean="0"/>
              <a:t>Hmotnost: 540 g</a:t>
            </a:r>
          </a:p>
          <a:p>
            <a:r>
              <a:rPr lang="cs-CZ" dirty="0" smtClean="0"/>
              <a:t>Šířka: 131 mm</a:t>
            </a:r>
          </a:p>
          <a:p>
            <a:r>
              <a:rPr lang="cs-CZ" dirty="0" smtClean="0"/>
              <a:t>Výška</a:t>
            </a:r>
            <a:r>
              <a:rPr lang="cs-CZ" sz="3200" dirty="0" smtClean="0"/>
              <a:t>: 99,9 mm</a:t>
            </a:r>
          </a:p>
          <a:p>
            <a:r>
              <a:rPr lang="cs-CZ" sz="3200" dirty="0" smtClean="0"/>
              <a:t>Hloubka: 76 mm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1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https://digitalni-fotoaparaty.heureka.cz/canon-eos-77d/specifikace/#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Fotografie: </a:t>
            </a:r>
            <a:r>
              <a:rPr lang="cs-CZ" dirty="0" smtClean="0">
                <a:hlinkClick r:id="rId3"/>
              </a:rPr>
              <a:t>https://www.megapixel.cz/canon-eos-77d-18-55-mm-is-stm?gclid=EAIaIQobChMInqTKvYfC3gIVS4myCh3hlAjLEAQYAiABEgKTR_D_BwE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07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238</Words>
  <Application>Microsoft Office PowerPoint</Application>
  <PresentationFormat>Širokoúhlá obrazovka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Retrospektiva</vt:lpstr>
      <vt:lpstr>CANON EOS 77D</vt:lpstr>
      <vt:lpstr>Parametry</vt:lpstr>
      <vt:lpstr>Video a LCD obrazovka</vt:lpstr>
      <vt:lpstr>Objektiv</vt:lpstr>
      <vt:lpstr>Expozice a zaostření, vstupy a výstupy</vt:lpstr>
      <vt:lpstr>Další funkce a vlastnosti</vt:lpstr>
      <vt:lpstr>Zdroj: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CANON EOS 77D</dc:title>
  <dc:creator>Host</dc:creator>
  <cp:lastModifiedBy>Sandra</cp:lastModifiedBy>
  <cp:revision>4</cp:revision>
  <dcterms:created xsi:type="dcterms:W3CDTF">2018-11-07T10:00:20Z</dcterms:created>
  <dcterms:modified xsi:type="dcterms:W3CDTF">2018-11-27T17:25:32Z</dcterms:modified>
</cp:coreProperties>
</file>