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changesInfos/changesInfo1.xml" ContentType="application/vnd.ms-powerpoint.changesinfo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5" r:id="rId6"/>
    <p:sldId id="260" r:id="rId7"/>
    <p:sldId id="261" r:id="rId8"/>
    <p:sldId id="262" r:id="rId9"/>
    <p:sldId id="263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 varScale="1">
        <p:scale>
          <a:sx n="43" d="100"/>
          <a:sy n="43" d="100"/>
        </p:scale>
        <p:origin x="-780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clId="Web-{3276F5AF-924F-4B1A-83E9-508390560BD6}"/>
    <pc:docChg chg="modSld">
      <pc:chgData name="" userId="" providerId="" clId="Web-{3276F5AF-924F-4B1A-83E9-508390560BD6}" dt="2019-01-19T12:25:33.941" v="3" actId="20577"/>
      <pc:docMkLst>
        <pc:docMk/>
      </pc:docMkLst>
      <pc:sldChg chg="modSp">
        <pc:chgData name="" userId="" providerId="" clId="Web-{3276F5AF-924F-4B1A-83E9-508390560BD6}" dt="2019-01-19T12:25:33.926" v="2" actId="20577"/>
        <pc:sldMkLst>
          <pc:docMk/>
          <pc:sldMk cId="356326839" sldId="256"/>
        </pc:sldMkLst>
        <pc:spChg chg="mod">
          <ac:chgData name="" userId="" providerId="" clId="Web-{3276F5AF-924F-4B1A-83E9-508390560BD6}" dt="2019-01-19T12:25:33.926" v="2" actId="20577"/>
          <ac:spMkLst>
            <pc:docMk/>
            <pc:sldMk cId="356326839" sldId="256"/>
            <ac:spMk id="3" creationId="{00000000-0000-0000-0000-000000000000}"/>
          </ac:spMkLst>
        </pc:spChg>
      </pc:sldChg>
    </pc:docChg>
  </pc:docChgLst>
  <pc:docChgLst>
    <pc:chgData clId="Web-{71F7152F-4D47-4C06-8BE8-1E01580EEF56}"/>
    <pc:docChg chg="modSld">
      <pc:chgData name="" userId="" providerId="" clId="Web-{71F7152F-4D47-4C06-8BE8-1E01580EEF56}" dt="2018-11-08T15:07:20.039" v="0" actId="20577"/>
      <pc:docMkLst>
        <pc:docMk/>
      </pc:docMkLst>
      <pc:sldChg chg="modSp">
        <pc:chgData name="" userId="" providerId="" clId="Web-{71F7152F-4D47-4C06-8BE8-1E01580EEF56}" dt="2018-11-08T15:07:20.039" v="0" actId="20577"/>
        <pc:sldMkLst>
          <pc:docMk/>
          <pc:sldMk cId="356326839" sldId="256"/>
        </pc:sldMkLst>
        <pc:spChg chg="mod">
          <ac:chgData name="" userId="" providerId="" clId="Web-{71F7152F-4D47-4C06-8BE8-1E01580EEF56}" dt="2018-11-08T15:07:20.039" v="0" actId="20577"/>
          <ac:spMkLst>
            <pc:docMk/>
            <pc:sldMk cId="356326839" sldId="256"/>
            <ac:spMk id="2" creationId="{00000000-0000-0000-0000-000000000000}"/>
          </ac:spMkLst>
        </pc:spChg>
      </pc:sldChg>
    </pc:docChg>
  </pc:docChgLst>
  <pc:docChgLst>
    <pc:chgData name="Veronika Dlouhá" userId="e9516dd779b8fad8" providerId="Windows Live" clId="Web-{71F7152F-4D47-4C06-8BE8-1E01580EEF56}"/>
    <pc:docChg chg="addSld delSld modSld sldOrd">
      <pc:chgData name="Veronika Dlouhá" userId="e9516dd779b8fad8" providerId="Windows Live" clId="Web-{71F7152F-4D47-4C06-8BE8-1E01580EEF56}" dt="2018-11-08T17:15:11.290" v="433"/>
      <pc:docMkLst>
        <pc:docMk/>
      </pc:docMkLst>
      <pc:sldChg chg="addSp delSp modSp mod setBg setClrOvrMap">
        <pc:chgData name="Veronika Dlouhá" userId="e9516dd779b8fad8" providerId="Windows Live" clId="Web-{71F7152F-4D47-4C06-8BE8-1E01580EEF56}" dt="2018-11-08T15:23:35.060" v="37"/>
        <pc:sldMkLst>
          <pc:docMk/>
          <pc:sldMk cId="356326839" sldId="256"/>
        </pc:sldMkLst>
        <pc:spChg chg="mod">
          <ac:chgData name="Veronika Dlouhá" userId="e9516dd779b8fad8" providerId="Windows Live" clId="Web-{71F7152F-4D47-4C06-8BE8-1E01580EEF56}" dt="2018-11-08T15:23:35.060" v="37"/>
          <ac:spMkLst>
            <pc:docMk/>
            <pc:sldMk cId="356326839" sldId="256"/>
            <ac:spMk id="2" creationId="{00000000-0000-0000-0000-000000000000}"/>
          </ac:spMkLst>
        </pc:spChg>
        <pc:spChg chg="mod">
          <ac:chgData name="Veronika Dlouhá" userId="e9516dd779b8fad8" providerId="Windows Live" clId="Web-{71F7152F-4D47-4C06-8BE8-1E01580EEF56}" dt="2018-11-08T15:23:35.060" v="37"/>
          <ac:spMkLst>
            <pc:docMk/>
            <pc:sldMk cId="356326839" sldId="256"/>
            <ac:spMk id="3" creationId="{00000000-0000-0000-0000-000000000000}"/>
          </ac:spMkLst>
        </pc:spChg>
        <pc:spChg chg="add del">
          <ac:chgData name="Veronika Dlouhá" userId="e9516dd779b8fad8" providerId="Windows Live" clId="Web-{71F7152F-4D47-4C06-8BE8-1E01580EEF56}" dt="2018-11-08T15:23:26.763" v="34"/>
          <ac:spMkLst>
            <pc:docMk/>
            <pc:sldMk cId="356326839" sldId="256"/>
            <ac:spMk id="6" creationId="{2668F1A4-6DBB-4F0B-A679-6EE5483638F8}"/>
          </ac:spMkLst>
        </pc:spChg>
        <pc:spChg chg="add del">
          <ac:chgData name="Veronika Dlouhá" userId="e9516dd779b8fad8" providerId="Windows Live" clId="Web-{71F7152F-4D47-4C06-8BE8-1E01580EEF56}" dt="2018-11-08T15:23:26.763" v="34"/>
          <ac:spMkLst>
            <pc:docMk/>
            <pc:sldMk cId="356326839" sldId="256"/>
            <ac:spMk id="7" creationId="{B8DBF1C0-B8F1-4AAC-8704-256BA0E9D63B}"/>
          </ac:spMkLst>
        </pc:spChg>
        <pc:spChg chg="add del">
          <ac:chgData name="Veronika Dlouhá" userId="e9516dd779b8fad8" providerId="Windows Live" clId="Web-{71F7152F-4D47-4C06-8BE8-1E01580EEF56}" dt="2018-11-08T15:23:11.076" v="32"/>
          <ac:spMkLst>
            <pc:docMk/>
            <pc:sldMk cId="356326839" sldId="256"/>
            <ac:spMk id="9" creationId="{11CAC6F2-0806-417B-BF5D-5AEF6195FA49}"/>
          </ac:spMkLst>
        </pc:spChg>
        <pc:spChg chg="add">
          <ac:chgData name="Veronika Dlouhá" userId="e9516dd779b8fad8" providerId="Windows Live" clId="Web-{71F7152F-4D47-4C06-8BE8-1E01580EEF56}" dt="2018-11-08T15:23:35.060" v="37"/>
          <ac:spMkLst>
            <pc:docMk/>
            <pc:sldMk cId="356326839" sldId="256"/>
            <ac:spMk id="10" creationId="{11CAC6F2-0806-417B-BF5D-5AEF6195FA49}"/>
          </ac:spMkLst>
        </pc:spChg>
        <pc:spChg chg="add del">
          <ac:chgData name="Veronika Dlouhá" userId="e9516dd779b8fad8" providerId="Windows Live" clId="Web-{71F7152F-4D47-4C06-8BE8-1E01580EEF56}" dt="2018-11-08T15:23:11.076" v="32"/>
          <ac:spMkLst>
            <pc:docMk/>
            <pc:sldMk cId="356326839" sldId="256"/>
            <ac:spMk id="11" creationId="{D4723B02-0AAB-4F6E-BA41-8ED99D559D93}"/>
          </ac:spMkLst>
        </pc:spChg>
        <pc:spChg chg="add">
          <ac:chgData name="Veronika Dlouhá" userId="e9516dd779b8fad8" providerId="Windows Live" clId="Web-{71F7152F-4D47-4C06-8BE8-1E01580EEF56}" dt="2018-11-08T15:23:35.060" v="37"/>
          <ac:spMkLst>
            <pc:docMk/>
            <pc:sldMk cId="356326839" sldId="256"/>
            <ac:spMk id="12" creationId="{D4723B02-0AAB-4F6E-BA41-8ED99D559D93}"/>
          </ac:spMkLst>
        </pc:spChg>
        <pc:spChg chg="add del">
          <ac:chgData name="Veronika Dlouhá" userId="e9516dd779b8fad8" providerId="Windows Live" clId="Web-{71F7152F-4D47-4C06-8BE8-1E01580EEF56}" dt="2018-11-08T15:23:26.763" v="34"/>
          <ac:spMkLst>
            <pc:docMk/>
            <pc:sldMk cId="356326839" sldId="256"/>
            <ac:spMk id="13" creationId="{B70F7E59-C971-4F55-8E3A-1E583B65FCB9}"/>
          </ac:spMkLst>
        </pc:spChg>
        <pc:spChg chg="add del">
          <ac:chgData name="Veronika Dlouhá" userId="e9516dd779b8fad8" providerId="Windows Live" clId="Web-{71F7152F-4D47-4C06-8BE8-1E01580EEF56}" dt="2018-11-08T15:23:34.857" v="36"/>
          <ac:spMkLst>
            <pc:docMk/>
            <pc:sldMk cId="356326839" sldId="256"/>
            <ac:spMk id="14" creationId="{B70F7E59-C971-4F55-8E3A-1E583B65FCB9}"/>
          </ac:spMkLst>
        </pc:spChg>
        <pc:grpChg chg="add del">
          <ac:chgData name="Veronika Dlouhá" userId="e9516dd779b8fad8" providerId="Windows Live" clId="Web-{71F7152F-4D47-4C06-8BE8-1E01580EEF56}" dt="2018-11-08T15:23:34.857" v="36"/>
          <ac:grpSpMkLst>
            <pc:docMk/>
            <pc:sldMk cId="356326839" sldId="256"/>
            <ac:grpSpMk id="8" creationId="{260EE1B3-DDB2-44D7-943C-63D9CEF2735D}"/>
          </ac:grpSpMkLst>
        </pc:grpChg>
        <pc:picChg chg="add mod ord">
          <ac:chgData name="Veronika Dlouhá" userId="e9516dd779b8fad8" providerId="Windows Live" clId="Web-{71F7152F-4D47-4C06-8BE8-1E01580EEF56}" dt="2018-11-08T15:23:35.060" v="37"/>
          <ac:picMkLst>
            <pc:docMk/>
            <pc:sldMk cId="356326839" sldId="256"/>
            <ac:picMk id="4" creationId="{A40FF3C0-FEA3-4F0F-983D-BF521288A850}"/>
          </ac:picMkLst>
        </pc:picChg>
      </pc:sldChg>
      <pc:sldChg chg="modSp new">
        <pc:chgData name="Veronika Dlouhá" userId="e9516dd779b8fad8" providerId="Windows Live" clId="Web-{71F7152F-4D47-4C06-8BE8-1E01580EEF56}" dt="2018-11-08T16:39:25.513" v="317" actId="20577"/>
        <pc:sldMkLst>
          <pc:docMk/>
          <pc:sldMk cId="332806079" sldId="257"/>
        </pc:sldMkLst>
        <pc:spChg chg="mod">
          <ac:chgData name="Veronika Dlouhá" userId="e9516dd779b8fad8" providerId="Windows Live" clId="Web-{71F7152F-4D47-4C06-8BE8-1E01580EEF56}" dt="2018-11-08T15:18:04.168" v="24" actId="20577"/>
          <ac:spMkLst>
            <pc:docMk/>
            <pc:sldMk cId="332806079" sldId="257"/>
            <ac:spMk id="2" creationId="{DEF712A9-AD53-4E87-92DD-62EB8838711E}"/>
          </ac:spMkLst>
        </pc:spChg>
        <pc:spChg chg="mod">
          <ac:chgData name="Veronika Dlouhá" userId="e9516dd779b8fad8" providerId="Windows Live" clId="Web-{71F7152F-4D47-4C06-8BE8-1E01580EEF56}" dt="2018-11-08T16:39:25.513" v="317" actId="20577"/>
          <ac:spMkLst>
            <pc:docMk/>
            <pc:sldMk cId="332806079" sldId="257"/>
            <ac:spMk id="3" creationId="{CDC68DFE-EA31-4C1F-9904-45C3F802D577}"/>
          </ac:spMkLst>
        </pc:spChg>
      </pc:sldChg>
      <pc:sldChg chg="addSp delSp modSp new mod setBg">
        <pc:chgData name="Veronika Dlouhá" userId="e9516dd779b8fad8" providerId="Windows Live" clId="Web-{71F7152F-4D47-4C06-8BE8-1E01580EEF56}" dt="2018-11-08T15:27:33.936" v="46"/>
        <pc:sldMkLst>
          <pc:docMk/>
          <pc:sldMk cId="371220873" sldId="258"/>
        </pc:sldMkLst>
        <pc:spChg chg="mod">
          <ac:chgData name="Veronika Dlouhá" userId="e9516dd779b8fad8" providerId="Windows Live" clId="Web-{71F7152F-4D47-4C06-8BE8-1E01580EEF56}" dt="2018-11-08T15:26:59.405" v="40"/>
          <ac:spMkLst>
            <pc:docMk/>
            <pc:sldMk cId="371220873" sldId="258"/>
            <ac:spMk id="2" creationId="{587EF14E-17CA-49D5-8A5D-7EBB447E02D8}"/>
          </ac:spMkLst>
        </pc:spChg>
        <pc:spChg chg="del">
          <ac:chgData name="Veronika Dlouhá" userId="e9516dd779b8fad8" providerId="Windows Live" clId="Web-{71F7152F-4D47-4C06-8BE8-1E01580EEF56}" dt="2018-11-08T15:24:46.842" v="39"/>
          <ac:spMkLst>
            <pc:docMk/>
            <pc:sldMk cId="371220873" sldId="258"/>
            <ac:spMk id="3" creationId="{4E60048C-3EFB-44B6-ABF4-72E75F66A79D}"/>
          </ac:spMkLst>
        </pc:spChg>
        <pc:spChg chg="add">
          <ac:chgData name="Veronika Dlouhá" userId="e9516dd779b8fad8" providerId="Windows Live" clId="Web-{71F7152F-4D47-4C06-8BE8-1E01580EEF56}" dt="2018-11-08T15:26:59.405" v="40"/>
          <ac:spMkLst>
            <pc:docMk/>
            <pc:sldMk cId="371220873" sldId="258"/>
            <ac:spMk id="9" creationId="{AD39AAE6-485F-4E93-9C18-5DE520C62A58}"/>
          </ac:spMkLst>
        </pc:spChg>
        <pc:spChg chg="add del">
          <ac:chgData name="Veronika Dlouhá" userId="e9516dd779b8fad8" providerId="Windows Live" clId="Web-{71F7152F-4D47-4C06-8BE8-1E01580EEF56}" dt="2018-11-08T15:27:27.264" v="45"/>
          <ac:spMkLst>
            <pc:docMk/>
            <pc:sldMk cId="371220873" sldId="258"/>
            <ac:spMk id="12" creationId="{CC79B2C4-EF9C-492F-BC64-5300A7A2F2DB}"/>
          </ac:spMkLst>
        </pc:spChg>
        <pc:spChg chg="add del mod">
          <ac:chgData name="Veronika Dlouhá" userId="e9516dd779b8fad8" providerId="Windows Live" clId="Web-{71F7152F-4D47-4C06-8BE8-1E01580EEF56}" dt="2018-11-08T15:27:19.952" v="44"/>
          <ac:spMkLst>
            <pc:docMk/>
            <pc:sldMk cId="371220873" sldId="258"/>
            <ac:spMk id="14" creationId="{0599BEDA-CEC9-4E6C-B05D-1353D0F165D9}"/>
          </ac:spMkLst>
        </pc:spChg>
        <pc:spChg chg="add">
          <ac:chgData name="Veronika Dlouhá" userId="e9516dd779b8fad8" providerId="Windows Live" clId="Web-{71F7152F-4D47-4C06-8BE8-1E01580EEF56}" dt="2018-11-08T15:27:27.264" v="45"/>
          <ac:spMkLst>
            <pc:docMk/>
            <pc:sldMk cId="371220873" sldId="258"/>
            <ac:spMk id="17" creationId="{CC79B2C4-EF9C-492F-BC64-5300A7A2F2DB}"/>
          </ac:spMkLst>
        </pc:spChg>
        <pc:spChg chg="add del">
          <ac:chgData name="Veronika Dlouhá" userId="e9516dd779b8fad8" providerId="Windows Live" clId="Web-{71F7152F-4D47-4C06-8BE8-1E01580EEF56}" dt="2018-11-08T15:27:33.936" v="46"/>
          <ac:spMkLst>
            <pc:docMk/>
            <pc:sldMk cId="371220873" sldId="258"/>
            <ac:spMk id="19" creationId="{0599BEDA-CEC9-4E6C-B05D-1353D0F165D9}"/>
          </ac:spMkLst>
        </pc:spChg>
        <pc:picChg chg="add del mod ord replId">
          <ac:chgData name="Veronika Dlouhá" userId="e9516dd779b8fad8" providerId="Windows Live" clId="Web-{71F7152F-4D47-4C06-8BE8-1E01580EEF56}" dt="2018-11-08T15:26:59.405" v="40"/>
          <ac:picMkLst>
            <pc:docMk/>
            <pc:sldMk cId="371220873" sldId="258"/>
            <ac:picMk id="6" creationId="{1D1FC785-4971-4A41-A3D0-7A4A92F94D4B}"/>
          </ac:picMkLst>
        </pc:picChg>
        <pc:picChg chg="add">
          <ac:chgData name="Veronika Dlouhá" userId="e9516dd779b8fad8" providerId="Windows Live" clId="Web-{71F7152F-4D47-4C06-8BE8-1E01580EEF56}" dt="2018-11-08T15:26:59.405" v="40"/>
          <ac:picMkLst>
            <pc:docMk/>
            <pc:sldMk cId="371220873" sldId="258"/>
            <ac:picMk id="7" creationId="{1D1FC785-4971-4A41-A3D0-7A4A92F94D4B}"/>
          </ac:picMkLst>
        </pc:picChg>
      </pc:sldChg>
      <pc:sldChg chg="addSp delSp modSp new mod setBg">
        <pc:chgData name="Veronika Dlouhá" userId="e9516dd779b8fad8" providerId="Windows Live" clId="Web-{71F7152F-4D47-4C06-8BE8-1E01580EEF56}" dt="2018-11-08T16:47:08.297" v="363" actId="20577"/>
        <pc:sldMkLst>
          <pc:docMk/>
          <pc:sldMk cId="3308521049" sldId="259"/>
        </pc:sldMkLst>
        <pc:spChg chg="mod">
          <ac:chgData name="Veronika Dlouhá" userId="e9516dd779b8fad8" providerId="Windows Live" clId="Web-{71F7152F-4D47-4C06-8BE8-1E01580EEF56}" dt="2018-11-08T15:30:21.625" v="63"/>
          <ac:spMkLst>
            <pc:docMk/>
            <pc:sldMk cId="3308521049" sldId="259"/>
            <ac:spMk id="2" creationId="{8C68EA00-F340-427D-9D88-6BC478BE6621}"/>
          </ac:spMkLst>
        </pc:spChg>
        <pc:spChg chg="mod">
          <ac:chgData name="Veronika Dlouhá" userId="e9516dd779b8fad8" providerId="Windows Live" clId="Web-{71F7152F-4D47-4C06-8BE8-1E01580EEF56}" dt="2018-11-08T16:47:08.297" v="363" actId="20577"/>
          <ac:spMkLst>
            <pc:docMk/>
            <pc:sldMk cId="3308521049" sldId="259"/>
            <ac:spMk id="3" creationId="{5E343221-EAE7-4FF1-92B4-C8542C1DA8AD}"/>
          </ac:spMkLst>
        </pc:spChg>
        <pc:spChg chg="add">
          <ac:chgData name="Veronika Dlouhá" userId="e9516dd779b8fad8" providerId="Windows Live" clId="Web-{71F7152F-4D47-4C06-8BE8-1E01580EEF56}" dt="2018-11-08T15:30:21.625" v="63"/>
          <ac:spMkLst>
            <pc:docMk/>
            <pc:sldMk cId="3308521049" sldId="259"/>
            <ac:spMk id="7" creationId="{6F9D1DE6-E368-4F07-85F9-D5B767477DDF}"/>
          </ac:spMkLst>
        </pc:spChg>
        <pc:spChg chg="add del">
          <ac:chgData name="Veronika Dlouhá" userId="e9516dd779b8fad8" providerId="Windows Live" clId="Web-{71F7152F-4D47-4C06-8BE8-1E01580EEF56}" dt="2018-11-08T15:30:21.312" v="62"/>
          <ac:spMkLst>
            <pc:docMk/>
            <pc:sldMk cId="3308521049" sldId="259"/>
            <ac:spMk id="18" creationId="{4A2FAF1F-F462-46AF-A9E6-CC93C4E2C359}"/>
          </ac:spMkLst>
        </pc:spChg>
        <pc:grpChg chg="add">
          <ac:chgData name="Veronika Dlouhá" userId="e9516dd779b8fad8" providerId="Windows Live" clId="Web-{71F7152F-4D47-4C06-8BE8-1E01580EEF56}" dt="2018-11-08T15:30:21.625" v="63"/>
          <ac:grpSpMkLst>
            <pc:docMk/>
            <pc:sldMk cId="3308521049" sldId="259"/>
            <ac:grpSpMk id="6" creationId="{73C75B33-8B9C-4C30-B69D-6F21F9FFF708}"/>
          </ac:grpSpMkLst>
        </pc:grpChg>
        <pc:grpChg chg="add del">
          <ac:chgData name="Veronika Dlouhá" userId="e9516dd779b8fad8" providerId="Windows Live" clId="Web-{71F7152F-4D47-4C06-8BE8-1E01580EEF56}" dt="2018-11-08T15:30:21.312" v="62"/>
          <ac:grpSpMkLst>
            <pc:docMk/>
            <pc:sldMk cId="3308521049" sldId="259"/>
            <ac:grpSpMk id="9" creationId="{EB74DFC1-616C-4C17-9F2D-58D4BA09EDDD}"/>
          </ac:grpSpMkLst>
        </pc:grpChg>
        <pc:picChg chg="add mod">
          <ac:chgData name="Veronika Dlouhá" userId="e9516dd779b8fad8" providerId="Windows Live" clId="Web-{71F7152F-4D47-4C06-8BE8-1E01580EEF56}" dt="2018-11-08T15:30:21.625" v="63"/>
          <ac:picMkLst>
            <pc:docMk/>
            <pc:sldMk cId="3308521049" sldId="259"/>
            <ac:picMk id="4" creationId="{0E995CC2-AEAA-4A82-9808-CBD45D080850}"/>
          </ac:picMkLst>
        </pc:picChg>
      </pc:sldChg>
      <pc:sldChg chg="addSp modSp new mod setBg">
        <pc:chgData name="Veronika Dlouhá" userId="e9516dd779b8fad8" providerId="Windows Live" clId="Web-{71F7152F-4D47-4C06-8BE8-1E01580EEF56}" dt="2018-11-08T16:51:49.704" v="384" actId="20577"/>
        <pc:sldMkLst>
          <pc:docMk/>
          <pc:sldMk cId="2775703489" sldId="260"/>
        </pc:sldMkLst>
        <pc:spChg chg="mod">
          <ac:chgData name="Veronika Dlouhá" userId="e9516dd779b8fad8" providerId="Windows Live" clId="Web-{71F7152F-4D47-4C06-8BE8-1E01580EEF56}" dt="2018-11-08T15:46:00.786" v="79"/>
          <ac:spMkLst>
            <pc:docMk/>
            <pc:sldMk cId="2775703489" sldId="260"/>
            <ac:spMk id="2" creationId="{C67EC77E-9664-45D6-BDCD-439C3385475B}"/>
          </ac:spMkLst>
        </pc:spChg>
        <pc:spChg chg="mod">
          <ac:chgData name="Veronika Dlouhá" userId="e9516dd779b8fad8" providerId="Windows Live" clId="Web-{71F7152F-4D47-4C06-8BE8-1E01580EEF56}" dt="2018-11-08T16:51:49.704" v="384" actId="20577"/>
          <ac:spMkLst>
            <pc:docMk/>
            <pc:sldMk cId="2775703489" sldId="260"/>
            <ac:spMk id="3" creationId="{61FD9498-DF71-40C4-8403-8D64C540EB8E}"/>
          </ac:spMkLst>
        </pc:spChg>
        <pc:spChg chg="add">
          <ac:chgData name="Veronika Dlouhá" userId="e9516dd779b8fad8" providerId="Windows Live" clId="Web-{71F7152F-4D47-4C06-8BE8-1E01580EEF56}" dt="2018-11-08T15:46:00.786" v="79"/>
          <ac:spMkLst>
            <pc:docMk/>
            <pc:sldMk cId="2775703489" sldId="260"/>
            <ac:spMk id="18" creationId="{9F33B405-D785-4738-B1C0-6A0AA5E98286}"/>
          </ac:spMkLst>
        </pc:spChg>
        <pc:grpChg chg="add">
          <ac:chgData name="Veronika Dlouhá" userId="e9516dd779b8fad8" providerId="Windows Live" clId="Web-{71F7152F-4D47-4C06-8BE8-1E01580EEF56}" dt="2018-11-08T15:46:00.786" v="79"/>
          <ac:grpSpMkLst>
            <pc:docMk/>
            <pc:sldMk cId="2775703489" sldId="260"/>
            <ac:grpSpMk id="9" creationId="{6061F655-345C-4AD8-85BC-913D875232C0}"/>
          </ac:grpSpMkLst>
        </pc:grpChg>
        <pc:picChg chg="add mod">
          <ac:chgData name="Veronika Dlouhá" userId="e9516dd779b8fad8" providerId="Windows Live" clId="Web-{71F7152F-4D47-4C06-8BE8-1E01580EEF56}" dt="2018-11-08T15:46:00.786" v="79"/>
          <ac:picMkLst>
            <pc:docMk/>
            <pc:sldMk cId="2775703489" sldId="260"/>
            <ac:picMk id="4" creationId="{0318F665-4A0F-4E98-B5F7-F58FD0AC4228}"/>
          </ac:picMkLst>
        </pc:picChg>
      </pc:sldChg>
      <pc:sldChg chg="new del">
        <pc:chgData name="Veronika Dlouhá" userId="e9516dd779b8fad8" providerId="Windows Live" clId="Web-{71F7152F-4D47-4C06-8BE8-1E01580EEF56}" dt="2018-11-08T15:36:35.033" v="67"/>
        <pc:sldMkLst>
          <pc:docMk/>
          <pc:sldMk cId="4119864011" sldId="260"/>
        </pc:sldMkLst>
      </pc:sldChg>
      <pc:sldChg chg="addSp modSp new mod setBg">
        <pc:chgData name="Veronika Dlouhá" userId="e9516dd779b8fad8" providerId="Windows Live" clId="Web-{71F7152F-4D47-4C06-8BE8-1E01580EEF56}" dt="2018-11-08T17:00:17.832" v="410" actId="20577"/>
        <pc:sldMkLst>
          <pc:docMk/>
          <pc:sldMk cId="4293714049" sldId="261"/>
        </pc:sldMkLst>
        <pc:spChg chg="mod">
          <ac:chgData name="Veronika Dlouhá" userId="e9516dd779b8fad8" providerId="Windows Live" clId="Web-{71F7152F-4D47-4C06-8BE8-1E01580EEF56}" dt="2018-11-08T15:52:13.944" v="163"/>
          <ac:spMkLst>
            <pc:docMk/>
            <pc:sldMk cId="4293714049" sldId="261"/>
            <ac:spMk id="2" creationId="{EC2E69F7-2395-4A2A-B6D9-78C6C6C053AE}"/>
          </ac:spMkLst>
        </pc:spChg>
        <pc:spChg chg="mod">
          <ac:chgData name="Veronika Dlouhá" userId="e9516dd779b8fad8" providerId="Windows Live" clId="Web-{71F7152F-4D47-4C06-8BE8-1E01580EEF56}" dt="2018-11-08T17:00:17.832" v="410" actId="20577"/>
          <ac:spMkLst>
            <pc:docMk/>
            <pc:sldMk cId="4293714049" sldId="261"/>
            <ac:spMk id="3" creationId="{DA8E0AC9-775F-44BD-B4D2-74B717EB522F}"/>
          </ac:spMkLst>
        </pc:spChg>
        <pc:spChg chg="add">
          <ac:chgData name="Veronika Dlouhá" userId="e9516dd779b8fad8" providerId="Windows Live" clId="Web-{71F7152F-4D47-4C06-8BE8-1E01580EEF56}" dt="2018-11-08T15:52:13.944" v="163"/>
          <ac:spMkLst>
            <pc:docMk/>
            <pc:sldMk cId="4293714049" sldId="261"/>
            <ac:spMk id="18" creationId="{9F33B405-D785-4738-B1C0-6A0AA5E98286}"/>
          </ac:spMkLst>
        </pc:spChg>
        <pc:grpChg chg="add">
          <ac:chgData name="Veronika Dlouhá" userId="e9516dd779b8fad8" providerId="Windows Live" clId="Web-{71F7152F-4D47-4C06-8BE8-1E01580EEF56}" dt="2018-11-08T15:52:13.944" v="163"/>
          <ac:grpSpMkLst>
            <pc:docMk/>
            <pc:sldMk cId="4293714049" sldId="261"/>
            <ac:grpSpMk id="9" creationId="{6061F655-345C-4AD8-85BC-913D875232C0}"/>
          </ac:grpSpMkLst>
        </pc:grpChg>
        <pc:picChg chg="add mod">
          <ac:chgData name="Veronika Dlouhá" userId="e9516dd779b8fad8" providerId="Windows Live" clId="Web-{71F7152F-4D47-4C06-8BE8-1E01580EEF56}" dt="2018-11-08T15:52:13.944" v="163"/>
          <ac:picMkLst>
            <pc:docMk/>
            <pc:sldMk cId="4293714049" sldId="261"/>
            <ac:picMk id="4" creationId="{A078E8DB-52CC-4A79-8549-B21263A77E72}"/>
          </ac:picMkLst>
        </pc:picChg>
      </pc:sldChg>
      <pc:sldChg chg="addSp modSp new mod setBg">
        <pc:chgData name="Veronika Dlouhá" userId="e9516dd779b8fad8" providerId="Windows Live" clId="Web-{71F7152F-4D47-4C06-8BE8-1E01580EEF56}" dt="2018-11-08T17:04:17.474" v="422" actId="20577"/>
        <pc:sldMkLst>
          <pc:docMk/>
          <pc:sldMk cId="2472859966" sldId="262"/>
        </pc:sldMkLst>
        <pc:spChg chg="mod">
          <ac:chgData name="Veronika Dlouhá" userId="e9516dd779b8fad8" providerId="Windows Live" clId="Web-{71F7152F-4D47-4C06-8BE8-1E01580EEF56}" dt="2018-11-08T15:54:42.773" v="171"/>
          <ac:spMkLst>
            <pc:docMk/>
            <pc:sldMk cId="2472859966" sldId="262"/>
            <ac:spMk id="2" creationId="{4A98C11D-DE88-4487-8A12-C8F6FD25F4CD}"/>
          </ac:spMkLst>
        </pc:spChg>
        <pc:spChg chg="mod">
          <ac:chgData name="Veronika Dlouhá" userId="e9516dd779b8fad8" providerId="Windows Live" clId="Web-{71F7152F-4D47-4C06-8BE8-1E01580EEF56}" dt="2018-11-08T17:04:17.474" v="422" actId="20577"/>
          <ac:spMkLst>
            <pc:docMk/>
            <pc:sldMk cId="2472859966" sldId="262"/>
            <ac:spMk id="3" creationId="{6DA65AB7-83AA-4AF7-82DC-322622953E08}"/>
          </ac:spMkLst>
        </pc:spChg>
        <pc:spChg chg="add">
          <ac:chgData name="Veronika Dlouhá" userId="e9516dd779b8fad8" providerId="Windows Live" clId="Web-{71F7152F-4D47-4C06-8BE8-1E01580EEF56}" dt="2018-11-08T15:54:42.773" v="171"/>
          <ac:spMkLst>
            <pc:docMk/>
            <pc:sldMk cId="2472859966" sldId="262"/>
            <ac:spMk id="18" creationId="{9F33B405-D785-4738-B1C0-6A0AA5E98286}"/>
          </ac:spMkLst>
        </pc:spChg>
        <pc:grpChg chg="add">
          <ac:chgData name="Veronika Dlouhá" userId="e9516dd779b8fad8" providerId="Windows Live" clId="Web-{71F7152F-4D47-4C06-8BE8-1E01580EEF56}" dt="2018-11-08T15:54:42.773" v="171"/>
          <ac:grpSpMkLst>
            <pc:docMk/>
            <pc:sldMk cId="2472859966" sldId="262"/>
            <ac:grpSpMk id="9" creationId="{6061F655-345C-4AD8-85BC-913D875232C0}"/>
          </ac:grpSpMkLst>
        </pc:grpChg>
        <pc:picChg chg="add mod">
          <ac:chgData name="Veronika Dlouhá" userId="e9516dd779b8fad8" providerId="Windows Live" clId="Web-{71F7152F-4D47-4C06-8BE8-1E01580EEF56}" dt="2018-11-08T15:54:42.773" v="171"/>
          <ac:picMkLst>
            <pc:docMk/>
            <pc:sldMk cId="2472859966" sldId="262"/>
            <ac:picMk id="4" creationId="{81263672-402A-42D9-A6EA-C58E4EEDFAED}"/>
          </ac:picMkLst>
        </pc:picChg>
      </pc:sldChg>
      <pc:sldChg chg="addSp modSp new mod setBg">
        <pc:chgData name="Veronika Dlouhá" userId="e9516dd779b8fad8" providerId="Windows Live" clId="Web-{71F7152F-4D47-4C06-8BE8-1E01580EEF56}" dt="2018-11-08T17:06:48.631" v="426" actId="20577"/>
        <pc:sldMkLst>
          <pc:docMk/>
          <pc:sldMk cId="2529167135" sldId="263"/>
        </pc:sldMkLst>
        <pc:spChg chg="mod">
          <ac:chgData name="Veronika Dlouhá" userId="e9516dd779b8fad8" providerId="Windows Live" clId="Web-{71F7152F-4D47-4C06-8BE8-1E01580EEF56}" dt="2018-11-08T15:57:29.805" v="197"/>
          <ac:spMkLst>
            <pc:docMk/>
            <pc:sldMk cId="2529167135" sldId="263"/>
            <ac:spMk id="2" creationId="{0A1E743C-0BAF-4ED2-9E07-1716BBF7436A}"/>
          </ac:spMkLst>
        </pc:spChg>
        <pc:spChg chg="mod">
          <ac:chgData name="Veronika Dlouhá" userId="e9516dd779b8fad8" providerId="Windows Live" clId="Web-{71F7152F-4D47-4C06-8BE8-1E01580EEF56}" dt="2018-11-08T17:06:48.631" v="426" actId="20577"/>
          <ac:spMkLst>
            <pc:docMk/>
            <pc:sldMk cId="2529167135" sldId="263"/>
            <ac:spMk id="3" creationId="{EEA59CA2-5449-43FB-ADE0-96DFCEAB553D}"/>
          </ac:spMkLst>
        </pc:spChg>
        <pc:spChg chg="add">
          <ac:chgData name="Veronika Dlouhá" userId="e9516dd779b8fad8" providerId="Windows Live" clId="Web-{71F7152F-4D47-4C06-8BE8-1E01580EEF56}" dt="2018-11-08T15:57:29.805" v="197"/>
          <ac:spMkLst>
            <pc:docMk/>
            <pc:sldMk cId="2529167135" sldId="263"/>
            <ac:spMk id="18" creationId="{9F33B405-D785-4738-B1C0-6A0AA5E98286}"/>
          </ac:spMkLst>
        </pc:spChg>
        <pc:grpChg chg="add">
          <ac:chgData name="Veronika Dlouhá" userId="e9516dd779b8fad8" providerId="Windows Live" clId="Web-{71F7152F-4D47-4C06-8BE8-1E01580EEF56}" dt="2018-11-08T15:57:29.805" v="197"/>
          <ac:grpSpMkLst>
            <pc:docMk/>
            <pc:sldMk cId="2529167135" sldId="263"/>
            <ac:grpSpMk id="9" creationId="{6061F655-345C-4AD8-85BC-913D875232C0}"/>
          </ac:grpSpMkLst>
        </pc:grpChg>
        <pc:picChg chg="add mod">
          <ac:chgData name="Veronika Dlouhá" userId="e9516dd779b8fad8" providerId="Windows Live" clId="Web-{71F7152F-4D47-4C06-8BE8-1E01580EEF56}" dt="2018-11-08T15:57:29.805" v="197"/>
          <ac:picMkLst>
            <pc:docMk/>
            <pc:sldMk cId="2529167135" sldId="263"/>
            <ac:picMk id="4" creationId="{B6166BE1-0231-40F5-9E29-99152A9AB503}"/>
          </ac:picMkLst>
        </pc:picChg>
      </pc:sldChg>
      <pc:sldChg chg="addSp modSp new del mod setBg">
        <pc:chgData name="Veronika Dlouhá" userId="e9516dd779b8fad8" providerId="Windows Live" clId="Web-{71F7152F-4D47-4C06-8BE8-1E01580EEF56}" dt="2018-11-08T17:15:11.290" v="433"/>
        <pc:sldMkLst>
          <pc:docMk/>
          <pc:sldMk cId="1915958118" sldId="264"/>
        </pc:sldMkLst>
        <pc:spChg chg="mod">
          <ac:chgData name="Veronika Dlouhá" userId="e9516dd779b8fad8" providerId="Windows Live" clId="Web-{71F7152F-4D47-4C06-8BE8-1E01580EEF56}" dt="2018-11-08T15:59:12.243" v="205"/>
          <ac:spMkLst>
            <pc:docMk/>
            <pc:sldMk cId="1915958118" sldId="264"/>
            <ac:spMk id="2" creationId="{380ECA91-16F7-4DAE-ABC6-3AEB9F9CB6E3}"/>
          </ac:spMkLst>
        </pc:spChg>
        <pc:spChg chg="mod">
          <ac:chgData name="Veronika Dlouhá" userId="e9516dd779b8fad8" providerId="Windows Live" clId="Web-{71F7152F-4D47-4C06-8BE8-1E01580EEF56}" dt="2018-11-08T17:13:33.149" v="431" actId="20577"/>
          <ac:spMkLst>
            <pc:docMk/>
            <pc:sldMk cId="1915958118" sldId="264"/>
            <ac:spMk id="3" creationId="{A3D7E797-641D-4953-B105-39053EED8EFC}"/>
          </ac:spMkLst>
        </pc:spChg>
        <pc:spChg chg="add">
          <ac:chgData name="Veronika Dlouhá" userId="e9516dd779b8fad8" providerId="Windows Live" clId="Web-{71F7152F-4D47-4C06-8BE8-1E01580EEF56}" dt="2018-11-08T15:59:12.243" v="205"/>
          <ac:spMkLst>
            <pc:docMk/>
            <pc:sldMk cId="1915958118" sldId="264"/>
            <ac:spMk id="18" creationId="{9F33B405-D785-4738-B1C0-6A0AA5E98286}"/>
          </ac:spMkLst>
        </pc:spChg>
        <pc:grpChg chg="add">
          <ac:chgData name="Veronika Dlouhá" userId="e9516dd779b8fad8" providerId="Windows Live" clId="Web-{71F7152F-4D47-4C06-8BE8-1E01580EEF56}" dt="2018-11-08T15:59:12.243" v="205"/>
          <ac:grpSpMkLst>
            <pc:docMk/>
            <pc:sldMk cId="1915958118" sldId="264"/>
            <ac:grpSpMk id="9" creationId="{6061F655-345C-4AD8-85BC-913D875232C0}"/>
          </ac:grpSpMkLst>
        </pc:grpChg>
        <pc:picChg chg="add mod">
          <ac:chgData name="Veronika Dlouhá" userId="e9516dd779b8fad8" providerId="Windows Live" clId="Web-{71F7152F-4D47-4C06-8BE8-1E01580EEF56}" dt="2018-11-08T15:59:12.243" v="205"/>
          <ac:picMkLst>
            <pc:docMk/>
            <pc:sldMk cId="1915958118" sldId="264"/>
            <ac:picMk id="4" creationId="{DFE3E1A9-7371-410F-BA2B-79D114A4F5FE}"/>
          </ac:picMkLst>
        </pc:picChg>
      </pc:sldChg>
      <pc:sldChg chg="addSp modSp new mod ord setBg">
        <pc:chgData name="Veronika Dlouhá" userId="e9516dd779b8fad8" providerId="Windows Live" clId="Web-{71F7152F-4D47-4C06-8BE8-1E01580EEF56}" dt="2018-11-08T16:48:29.954" v="370" actId="20577"/>
        <pc:sldMkLst>
          <pc:docMk/>
          <pc:sldMk cId="2721137561" sldId="265"/>
        </pc:sldMkLst>
        <pc:spChg chg="mod">
          <ac:chgData name="Veronika Dlouhá" userId="e9516dd779b8fad8" providerId="Windows Live" clId="Web-{71F7152F-4D47-4C06-8BE8-1E01580EEF56}" dt="2018-11-08T16:03:33.323" v="212"/>
          <ac:spMkLst>
            <pc:docMk/>
            <pc:sldMk cId="2721137561" sldId="265"/>
            <ac:spMk id="2" creationId="{FFF40F57-8870-4E72-AA17-18FE4923AAD8}"/>
          </ac:spMkLst>
        </pc:spChg>
        <pc:spChg chg="mod">
          <ac:chgData name="Veronika Dlouhá" userId="e9516dd779b8fad8" providerId="Windows Live" clId="Web-{71F7152F-4D47-4C06-8BE8-1E01580EEF56}" dt="2018-11-08T16:48:29.954" v="370" actId="20577"/>
          <ac:spMkLst>
            <pc:docMk/>
            <pc:sldMk cId="2721137561" sldId="265"/>
            <ac:spMk id="3" creationId="{0D54A1E3-C6C6-4E82-BE12-38E254E4E613}"/>
          </ac:spMkLst>
        </pc:spChg>
        <pc:spChg chg="add">
          <ac:chgData name="Veronika Dlouhá" userId="e9516dd779b8fad8" providerId="Windows Live" clId="Web-{71F7152F-4D47-4C06-8BE8-1E01580EEF56}" dt="2018-11-08T16:03:33.323" v="212"/>
          <ac:spMkLst>
            <pc:docMk/>
            <pc:sldMk cId="2721137561" sldId="265"/>
            <ac:spMk id="18" creationId="{9F33B405-D785-4738-B1C0-6A0AA5E98286}"/>
          </ac:spMkLst>
        </pc:spChg>
        <pc:grpChg chg="add">
          <ac:chgData name="Veronika Dlouhá" userId="e9516dd779b8fad8" providerId="Windows Live" clId="Web-{71F7152F-4D47-4C06-8BE8-1E01580EEF56}" dt="2018-11-08T16:03:33.323" v="212"/>
          <ac:grpSpMkLst>
            <pc:docMk/>
            <pc:sldMk cId="2721137561" sldId="265"/>
            <ac:grpSpMk id="9" creationId="{6061F655-345C-4AD8-85BC-913D875232C0}"/>
          </ac:grpSpMkLst>
        </pc:grpChg>
        <pc:picChg chg="add mod">
          <ac:chgData name="Veronika Dlouhá" userId="e9516dd779b8fad8" providerId="Windows Live" clId="Web-{71F7152F-4D47-4C06-8BE8-1E01580EEF56}" dt="2018-11-08T16:03:33.323" v="212"/>
          <ac:picMkLst>
            <pc:docMk/>
            <pc:sldMk cId="2721137561" sldId="265"/>
            <ac:picMk id="4" creationId="{36561822-5845-477C-B34D-FB0BFAC7161F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5923F103-BC34-4FE4-A40E-EDDEECFDA5D0}" type="datetimeFigureOut">
              <a:rPr lang="en-US" dirty="0"/>
              <a:pPr/>
              <a:t>1/19/2019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A1CC3-2375-41D4-9E03-427CAF2A4C1A}" type="datetimeFigureOut">
              <a:rPr lang="en-US" dirty="0"/>
              <a:pPr/>
              <a:t>1/19/2019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16868-8199-4C2C-A5B1-63AEE139F88E}" type="datetimeFigureOut">
              <a:rPr lang="en-US" dirty="0"/>
              <a:pPr/>
              <a:t>1/19/2019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9FF7F-6988-44CC-821B-644E70CD2F73}" type="datetimeFigureOut">
              <a:rPr lang="en-US" dirty="0"/>
              <a:pPr/>
              <a:t>1/19/2019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C299-16B2-4475-990D-751901EACC14}" type="datetimeFigureOut">
              <a:rPr lang="en-US" dirty="0"/>
              <a:pPr/>
              <a:t>1/19/2019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86839-B9D8-4651-8783-F325ECE74E65}" type="datetimeFigureOut">
              <a:rPr lang="en-US" dirty="0"/>
              <a:pPr/>
              <a:t>1/19/2019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84F64-32F6-45C5-931F-ADC1662401D0}" type="datetimeFigureOut">
              <a:rPr lang="en-US" dirty="0"/>
              <a:pPr/>
              <a:t>1/19/2019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53086D93-FCAC-47E0-A2EE-787E62CA814C}" type="datetimeFigureOut">
              <a:rPr lang="en-US" dirty="0"/>
              <a:pPr/>
              <a:t>1/19/2019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CDA879A6-0FD0-4734-A311-86BFCA472E6E}" type="datetimeFigureOut">
              <a:rPr lang="en-US" dirty="0"/>
              <a:pPr/>
              <a:t>1/19/2019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dirty="0"/>
              <a:pPr/>
              <a:t>1/19/2019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 dirty="0"/>
              <a:pPr/>
              <a:t>1/19/2019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dirty="0"/>
              <a:pPr/>
              <a:t>1/19/2019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dirty="0"/>
              <a:pPr/>
              <a:t>1/19/2019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dirty="0"/>
              <a:pPr/>
              <a:t>1/19/2019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dirty="0"/>
              <a:pPr/>
              <a:t>1/19/2019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6A4C-8E40-4F87-A4F0-01A0687C5742}" type="datetimeFigureOut">
              <a:rPr lang="en-US" dirty="0"/>
              <a:pPr/>
              <a:t>1/19/2019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 dirty="0"/>
              <a:pPr/>
              <a:t>1/19/2019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2BE451C3-0FF4-47C4-B829-773ADF60F88C}" type="datetimeFigureOut">
              <a:rPr lang="en-US" dirty="0"/>
              <a:pPr/>
              <a:t>1/19/2019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3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72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youtube.com/watch?v=7dilTLvbHxc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>
            <a:extLst>
              <a:ext uri="{FF2B5EF4-FFF2-40B4-BE49-F238E27FC236}">
                <a16:creationId xmlns="" xmlns:a16="http://schemas.microsoft.com/office/drawing/2014/main" id="{11CAC6F2-0806-417B-BF5D-5AEF6195FA4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12" name="Rectangle 10">
            <a:extLst>
              <a:ext uri="{FF2B5EF4-FFF2-40B4-BE49-F238E27FC236}">
                <a16:creationId xmlns="" xmlns:a16="http://schemas.microsoft.com/office/drawing/2014/main" id="{D4723B02-0AAB-4F6E-BA41-8ED99D559D9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60773" y="1113062"/>
            <a:ext cx="3382297" cy="3281957"/>
          </a:xfrm>
        </p:spPr>
        <p:txBody>
          <a:bodyPr>
            <a:normAutofit/>
          </a:bodyPr>
          <a:lstStyle/>
          <a:p>
            <a:r>
              <a:rPr lang="en-US" sz="4200">
                <a:solidFill>
                  <a:srgbClr val="EBEBEB"/>
                </a:solidFill>
              </a:rPr>
              <a:t>Washington D. C.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60773" y="4591665"/>
            <a:ext cx="3382298" cy="1150156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4" name="Obrázek 4" descr="Obsah obrázku tráva, exteriér, hora&#10;&#10;Popis vygenerovaný s vysokou mírou spolehlivosti">
            <a:extLst>
              <a:ext uri="{FF2B5EF4-FFF2-40B4-BE49-F238E27FC236}">
                <a16:creationId xmlns="" xmlns:a16="http://schemas.microsoft.com/office/drawing/2014/main" id="{A40FF3C0-FEA3-4F0F-983D-BF521288A8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378" y="1113063"/>
            <a:ext cx="6171677" cy="4628758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563268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DEF712A9-AD53-4E87-92DD-62EB883871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Basic </a:t>
            </a:r>
            <a:r>
              <a:rPr lang="cs-CZ" dirty="0" err="1"/>
              <a:t>facts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CDC68DFE-EA31-4C1F-9904-45C3F802D5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 dirty="0" err="1"/>
              <a:t>Capital</a:t>
            </a:r>
            <a:r>
              <a:rPr lang="cs-CZ" dirty="0"/>
              <a:t> 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 United </a:t>
            </a:r>
            <a:r>
              <a:rPr lang="cs-CZ" dirty="0" err="1"/>
              <a:t>States</a:t>
            </a:r>
          </a:p>
          <a:p>
            <a:r>
              <a:rPr lang="cs-CZ" dirty="0" err="1"/>
              <a:t>Located</a:t>
            </a:r>
            <a:r>
              <a:rPr lang="cs-CZ" dirty="0"/>
              <a:t> </a:t>
            </a:r>
            <a:r>
              <a:rPr lang="cs-CZ" dirty="0" err="1"/>
              <a:t>along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 </a:t>
            </a:r>
            <a:r>
              <a:rPr lang="cs-CZ" dirty="0" err="1"/>
              <a:t>Potomac</a:t>
            </a:r>
            <a:r>
              <a:rPr lang="cs-CZ" dirty="0"/>
              <a:t> River </a:t>
            </a:r>
          </a:p>
          <a:p>
            <a:pPr marL="347345"/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city‘s</a:t>
            </a:r>
            <a:r>
              <a:rPr lang="cs-CZ" dirty="0"/>
              <a:t> area </a:t>
            </a:r>
            <a:r>
              <a:rPr lang="cs-CZ" dirty="0" err="1"/>
              <a:t>was</a:t>
            </a:r>
            <a:r>
              <a:rPr lang="cs-CZ" dirty="0"/>
              <a:t> </a:t>
            </a:r>
            <a:r>
              <a:rPr lang="cs-CZ" dirty="0" err="1"/>
              <a:t>originally</a:t>
            </a:r>
            <a:r>
              <a:rPr lang="cs-CZ" dirty="0"/>
              <a:t> </a:t>
            </a:r>
            <a:r>
              <a:rPr lang="cs-CZ" dirty="0" err="1"/>
              <a:t>taken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states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Maryland </a:t>
            </a:r>
            <a:r>
              <a:rPr lang="cs-CZ" dirty="0" err="1"/>
              <a:t>an</a:t>
            </a:r>
            <a:r>
              <a:rPr lang="cs-CZ" dirty="0"/>
              <a:t> Virginia.</a:t>
            </a:r>
          </a:p>
          <a:p>
            <a:pPr marL="347345"/>
            <a:r>
              <a:rPr lang="cs-CZ" dirty="0" err="1"/>
              <a:t>Around</a:t>
            </a:r>
            <a:r>
              <a:rPr lang="cs-CZ" dirty="0"/>
              <a:t> 3,7 mil </a:t>
            </a:r>
            <a:r>
              <a:rPr lang="cs-CZ" dirty="0" err="1"/>
              <a:t>inhabitants</a:t>
            </a:r>
            <a:r>
              <a:rPr lang="cs-CZ" dirty="0"/>
              <a:t> </a:t>
            </a:r>
          </a:p>
          <a:p>
            <a:pPr marL="347345"/>
            <a:r>
              <a:rPr lang="cs-CZ" dirty="0"/>
              <a:t>Washington </a:t>
            </a:r>
            <a:r>
              <a:rPr lang="cs-CZ" dirty="0" err="1"/>
              <a:t>was</a:t>
            </a:r>
            <a:r>
              <a:rPr lang="cs-CZ" dirty="0"/>
              <a:t> </a:t>
            </a:r>
            <a:r>
              <a:rPr lang="cs-CZ" dirty="0" err="1"/>
              <a:t>named</a:t>
            </a:r>
            <a:r>
              <a:rPr lang="cs-CZ" dirty="0"/>
              <a:t> </a:t>
            </a:r>
            <a:r>
              <a:rPr lang="cs-CZ" dirty="0" err="1"/>
              <a:t>after</a:t>
            </a:r>
            <a:r>
              <a:rPr lang="cs-CZ" dirty="0"/>
              <a:t> </a:t>
            </a:r>
            <a:r>
              <a:rPr lang="cs-CZ" dirty="0" err="1"/>
              <a:t>George</a:t>
            </a:r>
            <a:r>
              <a:rPr lang="cs-CZ" dirty="0"/>
              <a:t> Washington</a:t>
            </a:r>
          </a:p>
          <a:p>
            <a:r>
              <a:rPr lang="cs-CZ" dirty="0"/>
              <a:t>Video - </a:t>
            </a:r>
            <a:r>
              <a:rPr lang="cs-CZ" dirty="0">
                <a:hlinkClick r:id="rId2"/>
              </a:rPr>
              <a:t>http://www.youtube.com/watch?v=7dilTLvbHxc</a:t>
            </a:r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3328060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4">
            <a:extLst>
              <a:ext uri="{FF2B5EF4-FFF2-40B4-BE49-F238E27FC236}">
                <a16:creationId xmlns="" xmlns:a16="http://schemas.microsoft.com/office/drawing/2014/main" id="{1D1FC785-4971-4A41-A3D0-7A4A92F94D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29055" r="-1" b="15651"/>
          <a:stretch/>
        </p:blipFill>
        <p:spPr>
          <a:xfrm>
            <a:off x="474132" y="462116"/>
            <a:ext cx="11243735" cy="5921751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CC79B2C4-EF9C-492F-BC64-5300A7A2F2D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="" xmlns:a16="http://schemas.microsoft.com/office/drawing/2014/main" id="{587EF14E-17CA-49D5-8A5D-7EBB447E0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1447801"/>
            <a:ext cx="8620967" cy="855132"/>
          </a:xfrm>
        </p:spPr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9" name="Content Placeholder 8">
            <a:extLst>
              <a:ext uri="{FF2B5EF4-FFF2-40B4-BE49-F238E27FC236}">
                <a16:creationId xmlns="" xmlns:a16="http://schemas.microsoft.com/office/drawing/2014/main" id="{AD39AAE6-485F-4E93-9C18-5DE520C62A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7200" y="2446868"/>
            <a:ext cx="8254999" cy="2971800"/>
          </a:xfrm>
        </p:spPr>
        <p:txBody>
          <a:bodyPr anchor="t">
            <a:normAutofit/>
          </a:bodyPr>
          <a:lstStyle/>
          <a:p>
            <a:endParaRPr lang="en-US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12208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8">
            <a:extLst>
              <a:ext uri="{FF2B5EF4-FFF2-40B4-BE49-F238E27FC236}">
                <a16:creationId xmlns="" xmlns:a16="http://schemas.microsoft.com/office/drawing/2014/main" id="{73C75B33-8B9C-4C30-B69D-6F21F9FFF70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" name="Rectangle 9">
              <a:extLst>
                <a:ext uri="{FF2B5EF4-FFF2-40B4-BE49-F238E27FC236}">
                  <a16:creationId xmlns="" xmlns:a16="http://schemas.microsoft.com/office/drawing/2014/main" id="{510C9632-BB6F-48EE-AB65-501878BA5DB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>
              <a:extLst>
                <a:ext uri="{FF2B5EF4-FFF2-40B4-BE49-F238E27FC236}">
                  <a16:creationId xmlns="" xmlns:a16="http://schemas.microsoft.com/office/drawing/2014/main" id="{F63B1F66-4ACE-4A01-8ADF-F175A9C358B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>
              <a:extLst>
                <a:ext uri="{FF2B5EF4-FFF2-40B4-BE49-F238E27FC236}">
                  <a16:creationId xmlns="" xmlns:a16="http://schemas.microsoft.com/office/drawing/2014/main" id="{CF8448ED-9332-4A9B-8CAB-B1985E596E2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E7733D14-EF47-47BB-93CA-C498A30E0D0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>
              <a:extLst>
                <a:ext uri="{FF2B5EF4-FFF2-40B4-BE49-F238E27FC236}">
                  <a16:creationId xmlns="" xmlns:a16="http://schemas.microsoft.com/office/drawing/2014/main" id="{ED3A2261-1C75-40FF-8CD6-18C5900C1C8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>
              <a:extLst>
                <a:ext uri="{FF2B5EF4-FFF2-40B4-BE49-F238E27FC236}">
                  <a16:creationId xmlns="" xmlns:a16="http://schemas.microsoft.com/office/drawing/2014/main" id="{7C8D7967-7E76-49C0-8910-644CD2B545A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6" name="Freeform 5">
              <a:extLst>
                <a:ext uri="{FF2B5EF4-FFF2-40B4-BE49-F238E27FC236}">
                  <a16:creationId xmlns="" xmlns:a16="http://schemas.microsoft.com/office/drawing/2014/main" id="{C89ED458-2326-40DC-9C7B-1A717B6551A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Nadpis 1">
            <a:extLst>
              <a:ext uri="{FF2B5EF4-FFF2-40B4-BE49-F238E27FC236}">
                <a16:creationId xmlns="" xmlns:a16="http://schemas.microsoft.com/office/drawing/2014/main" id="{8C68EA00-F340-427D-9D88-6BC478BE6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5" y="973668"/>
            <a:ext cx="2942210" cy="102023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sz="3300" err="1"/>
              <a:t>Places</a:t>
            </a:r>
            <a:r>
              <a:rPr lang="cs-CZ" sz="3300"/>
              <a:t> </a:t>
            </a:r>
            <a:r>
              <a:rPr lang="cs-CZ" sz="3300" err="1"/>
              <a:t>of</a:t>
            </a:r>
            <a:r>
              <a:rPr lang="cs-CZ" sz="3300"/>
              <a:t> </a:t>
            </a:r>
            <a:r>
              <a:rPr lang="cs-CZ" sz="3300" err="1"/>
              <a:t>interest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5E343221-EAE7-4FF1-92B4-C8542C1DA8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5" y="2120900"/>
            <a:ext cx="3133726" cy="38989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err="1">
                <a:solidFill>
                  <a:schemeClr val="bg1"/>
                </a:solidFill>
              </a:rPr>
              <a:t>The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err="1">
                <a:solidFill>
                  <a:schemeClr val="bg1"/>
                </a:solidFill>
              </a:rPr>
              <a:t>Capitol</a:t>
            </a:r>
            <a:r>
              <a:rPr lang="cs-CZ" dirty="0">
                <a:solidFill>
                  <a:schemeClr val="bg1"/>
                </a:solidFill>
              </a:rPr>
              <a:t> - </a:t>
            </a:r>
            <a:r>
              <a:rPr lang="cs-CZ" err="1">
                <a:solidFill>
                  <a:schemeClr val="bg1"/>
                </a:solidFill>
              </a:rPr>
              <a:t>seat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err="1">
                <a:solidFill>
                  <a:schemeClr val="bg1"/>
                </a:solidFill>
              </a:rPr>
              <a:t>of</a:t>
            </a:r>
            <a:r>
              <a:rPr lang="cs-CZ" dirty="0">
                <a:solidFill>
                  <a:schemeClr val="bg1"/>
                </a:solidFill>
              </a:rPr>
              <a:t> US </a:t>
            </a:r>
            <a:r>
              <a:rPr lang="cs-CZ">
                <a:solidFill>
                  <a:schemeClr val="bg1"/>
                </a:solidFill>
              </a:rPr>
              <a:t>Congres </a:t>
            </a:r>
          </a:p>
          <a:p>
            <a:pPr marL="347345"/>
            <a:r>
              <a:rPr lang="cs-CZ" err="1">
                <a:solidFill>
                  <a:schemeClr val="bg1"/>
                </a:solidFill>
              </a:rPr>
              <a:t>Library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err="1">
                <a:solidFill>
                  <a:schemeClr val="bg1"/>
                </a:solidFill>
              </a:rPr>
              <a:t>of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err="1">
                <a:solidFill>
                  <a:schemeClr val="bg1"/>
                </a:solidFill>
              </a:rPr>
              <a:t>Congres</a:t>
            </a:r>
            <a:r>
              <a:rPr lang="cs-CZ" dirty="0">
                <a:solidFill>
                  <a:schemeClr val="bg1"/>
                </a:solidFill>
              </a:rPr>
              <a:t> – 90mil </a:t>
            </a:r>
            <a:r>
              <a:rPr lang="cs-CZ">
                <a:solidFill>
                  <a:schemeClr val="bg1"/>
                </a:solidFill>
              </a:rPr>
              <a:t>items </a:t>
            </a:r>
          </a:p>
          <a:p>
            <a:pPr marL="347345"/>
            <a:r>
              <a:rPr lang="cs-CZ">
                <a:solidFill>
                  <a:schemeClr val="bg1"/>
                </a:solidFill>
              </a:rPr>
              <a:t>The Supreme Court</a:t>
            </a:r>
            <a:endParaRPr lang="cs-CZ" dirty="0">
              <a:solidFill>
                <a:schemeClr val="bg1"/>
              </a:solidFill>
            </a:endParaRPr>
          </a:p>
          <a:p>
            <a:endParaRPr lang="cs-CZ">
              <a:solidFill>
                <a:schemeClr val="bg1"/>
              </a:solidFill>
            </a:endParaRPr>
          </a:p>
        </p:txBody>
      </p:sp>
      <p:pic>
        <p:nvPicPr>
          <p:cNvPr id="4" name="Obrázek 4" descr="Obsah obrázku tráva, exteriér, obloha, budova&#10;&#10;Popis vygenerovaný s velmi vysokou mírou spolehlivosti">
            <a:extLst>
              <a:ext uri="{FF2B5EF4-FFF2-40B4-BE49-F238E27FC236}">
                <a16:creationId xmlns="" xmlns:a16="http://schemas.microsoft.com/office/drawing/2014/main" id="{0E995CC2-AEAA-4A82-9808-CBD45D0808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817" r="9535" b="-1"/>
          <a:stretch/>
        </p:blipFill>
        <p:spPr>
          <a:xfrm>
            <a:off x="5194607" y="803751"/>
            <a:ext cx="6391533" cy="5250498"/>
          </a:xfrm>
          <a:prstGeom prst="rect">
            <a:avLst/>
          </a:prstGeom>
        </p:spPr>
      </p:pic>
      <p:sp>
        <p:nvSpPr>
          <p:cNvPr id="7" name="Rectangle 17">
            <a:extLst>
              <a:ext uri="{FF2B5EF4-FFF2-40B4-BE49-F238E27FC236}">
                <a16:creationId xmlns="" xmlns:a16="http://schemas.microsoft.com/office/drawing/2014/main" id="{6F9D1DE6-E368-4F07-85F9-D5B767477DD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="" xmlns:p14="http://schemas.microsoft.com/office/powerpoint/2010/main" val="33085210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6061F655-345C-4AD8-85BC-913D875232C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" name="Rectangle 9">
              <a:extLst>
                <a:ext uri="{FF2B5EF4-FFF2-40B4-BE49-F238E27FC236}">
                  <a16:creationId xmlns="" xmlns:a16="http://schemas.microsoft.com/office/drawing/2014/main" id="{643780CE-2BE5-46F6-97B2-60DF30217ED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>
              <a:extLst>
                <a:ext uri="{FF2B5EF4-FFF2-40B4-BE49-F238E27FC236}">
                  <a16:creationId xmlns="" xmlns:a16="http://schemas.microsoft.com/office/drawing/2014/main" id="{4233DC0E-DE6C-4FB6-A529-51B162641AB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>
              <a:extLst>
                <a:ext uri="{FF2B5EF4-FFF2-40B4-BE49-F238E27FC236}">
                  <a16:creationId xmlns="" xmlns:a16="http://schemas.microsoft.com/office/drawing/2014/main" id="{3870477F-E451-4BC3-863F-0E2FC572884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88FBA05C-D740-40CE-9A7D-9E5A715AEA3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>
              <a:extLst>
                <a:ext uri="{FF2B5EF4-FFF2-40B4-BE49-F238E27FC236}">
                  <a16:creationId xmlns="" xmlns:a16="http://schemas.microsoft.com/office/drawing/2014/main" id="{B4A81DE1-E2BC-4A31-99EE-71350421B0E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>
              <a:extLst>
                <a:ext uri="{FF2B5EF4-FFF2-40B4-BE49-F238E27FC236}">
                  <a16:creationId xmlns="" xmlns:a16="http://schemas.microsoft.com/office/drawing/2014/main" id="{FDE8183D-5757-4D73-A338-62BDD88E49B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6" name="Freeform 5">
              <a:extLst>
                <a:ext uri="{FF2B5EF4-FFF2-40B4-BE49-F238E27FC236}">
                  <a16:creationId xmlns="" xmlns:a16="http://schemas.microsoft.com/office/drawing/2014/main" id="{F6ACD5FC-CAFE-48EB-B765-60EED2E0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Nadpis 1">
            <a:extLst>
              <a:ext uri="{FF2B5EF4-FFF2-40B4-BE49-F238E27FC236}">
                <a16:creationId xmlns="" xmlns:a16="http://schemas.microsoft.com/office/drawing/2014/main" id="{FFF40F57-8870-4E72-AA17-18FE4923A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5" y="973668"/>
            <a:ext cx="2942210" cy="102023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sz="3300" dirty="0" err="1">
                <a:solidFill>
                  <a:srgbClr val="EBEBEB"/>
                </a:solidFill>
              </a:rPr>
              <a:t>The</a:t>
            </a:r>
            <a:r>
              <a:rPr lang="cs-CZ" sz="3300" dirty="0">
                <a:solidFill>
                  <a:srgbClr val="EBEBEB"/>
                </a:solidFill>
              </a:rPr>
              <a:t> </a:t>
            </a:r>
            <a:r>
              <a:rPr lang="cs-CZ" sz="3300" dirty="0" err="1">
                <a:solidFill>
                  <a:srgbClr val="EBEBEB"/>
                </a:solidFill>
              </a:rPr>
              <a:t>White</a:t>
            </a:r>
            <a:r>
              <a:rPr lang="cs-CZ" sz="3300" dirty="0">
                <a:solidFill>
                  <a:srgbClr val="EBEBEB"/>
                </a:solidFill>
              </a:rPr>
              <a:t> House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0D54A1E3-C6C6-4E82-BE12-38E254E4E6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5" y="2120900"/>
            <a:ext cx="3133726" cy="38989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dirty="0" err="1">
                <a:solidFill>
                  <a:srgbClr val="FFFFFF"/>
                </a:solidFill>
              </a:rPr>
              <a:t>The</a:t>
            </a:r>
            <a:r>
              <a:rPr lang="cs-CZ" dirty="0">
                <a:solidFill>
                  <a:srgbClr val="FFFFFF"/>
                </a:solidFill>
              </a:rPr>
              <a:t> </a:t>
            </a:r>
            <a:r>
              <a:rPr lang="cs-CZ" dirty="0" err="1">
                <a:solidFill>
                  <a:srgbClr val="FFFFFF"/>
                </a:solidFill>
              </a:rPr>
              <a:t>Presidents</a:t>
            </a:r>
            <a:r>
              <a:rPr lang="cs-CZ" dirty="0">
                <a:solidFill>
                  <a:srgbClr val="FFFFFF"/>
                </a:solidFill>
              </a:rPr>
              <a:t> </a:t>
            </a:r>
            <a:r>
              <a:rPr lang="cs-CZ">
                <a:solidFill>
                  <a:srgbClr val="FFFFFF"/>
                </a:solidFill>
              </a:rPr>
              <a:t>Residence</a:t>
            </a:r>
          </a:p>
          <a:p>
            <a:pPr marL="347345"/>
            <a:r>
              <a:rPr lang="cs-CZ" dirty="0" err="1">
                <a:solidFill>
                  <a:srgbClr val="FFFFFF"/>
                </a:solidFill>
              </a:rPr>
              <a:t>The</a:t>
            </a:r>
            <a:r>
              <a:rPr lang="cs-CZ" dirty="0">
                <a:solidFill>
                  <a:srgbClr val="FFFFFF"/>
                </a:solidFill>
              </a:rPr>
              <a:t> </a:t>
            </a:r>
            <a:r>
              <a:rPr lang="cs-CZ" dirty="0" err="1">
                <a:solidFill>
                  <a:srgbClr val="FFFFFF"/>
                </a:solidFill>
              </a:rPr>
              <a:t>home</a:t>
            </a:r>
            <a:r>
              <a:rPr lang="cs-CZ" dirty="0">
                <a:solidFill>
                  <a:srgbClr val="FFFFFF"/>
                </a:solidFill>
              </a:rPr>
              <a:t> </a:t>
            </a:r>
            <a:r>
              <a:rPr lang="cs-CZ" dirty="0" err="1">
                <a:solidFill>
                  <a:srgbClr val="FFFFFF"/>
                </a:solidFill>
              </a:rPr>
              <a:t>of</a:t>
            </a:r>
            <a:r>
              <a:rPr lang="cs-CZ" dirty="0">
                <a:solidFill>
                  <a:srgbClr val="FFFFFF"/>
                </a:solidFill>
              </a:rPr>
              <a:t> </a:t>
            </a:r>
            <a:r>
              <a:rPr lang="cs-CZ" dirty="0" err="1">
                <a:solidFill>
                  <a:srgbClr val="FFFFFF"/>
                </a:solidFill>
              </a:rPr>
              <a:t>Americas</a:t>
            </a:r>
            <a:r>
              <a:rPr lang="cs-CZ" dirty="0">
                <a:solidFill>
                  <a:srgbClr val="FFFFFF"/>
                </a:solidFill>
              </a:rPr>
              <a:t> </a:t>
            </a:r>
            <a:r>
              <a:rPr lang="cs-CZ" dirty="0" err="1">
                <a:solidFill>
                  <a:srgbClr val="FFFFFF"/>
                </a:solidFill>
              </a:rPr>
              <a:t>first</a:t>
            </a:r>
            <a:r>
              <a:rPr lang="cs-CZ" dirty="0">
                <a:solidFill>
                  <a:srgbClr val="FFFFFF"/>
                </a:solidFill>
              </a:rPr>
              <a:t> </a:t>
            </a:r>
            <a:r>
              <a:rPr lang="cs-CZ" dirty="0" err="1">
                <a:solidFill>
                  <a:srgbClr val="FFFFFF"/>
                </a:solidFill>
              </a:rPr>
              <a:t>families</a:t>
            </a:r>
            <a:r>
              <a:rPr lang="cs-CZ" dirty="0">
                <a:solidFill>
                  <a:srgbClr val="FFFFFF"/>
                </a:solidFill>
              </a:rPr>
              <a:t> </a:t>
            </a:r>
          </a:p>
          <a:p>
            <a:pPr marL="347345"/>
            <a:r>
              <a:rPr lang="cs-CZ" dirty="0" err="1">
                <a:solidFill>
                  <a:srgbClr val="FFFFFF"/>
                </a:solidFill>
              </a:rPr>
              <a:t>First</a:t>
            </a:r>
            <a:r>
              <a:rPr lang="cs-CZ" dirty="0">
                <a:solidFill>
                  <a:srgbClr val="FFFFFF"/>
                </a:solidFill>
              </a:rPr>
              <a:t> </a:t>
            </a:r>
            <a:r>
              <a:rPr lang="cs-CZ" dirty="0" err="1">
                <a:solidFill>
                  <a:srgbClr val="FFFFFF"/>
                </a:solidFill>
              </a:rPr>
              <a:t>floor</a:t>
            </a:r>
            <a:r>
              <a:rPr lang="cs-CZ" dirty="0">
                <a:solidFill>
                  <a:srgbClr val="FFFFFF"/>
                </a:solidFill>
              </a:rPr>
              <a:t> open to public, second and </a:t>
            </a:r>
            <a:r>
              <a:rPr lang="cs-CZ" dirty="0" err="1">
                <a:solidFill>
                  <a:srgbClr val="FFFFFF"/>
                </a:solidFill>
              </a:rPr>
              <a:t>third</a:t>
            </a:r>
            <a:r>
              <a:rPr lang="cs-CZ" dirty="0">
                <a:solidFill>
                  <a:srgbClr val="FFFFFF"/>
                </a:solidFill>
              </a:rPr>
              <a:t> </a:t>
            </a:r>
            <a:r>
              <a:rPr lang="cs-CZ" dirty="0" err="1">
                <a:solidFill>
                  <a:srgbClr val="FFFFFF"/>
                </a:solidFill>
              </a:rPr>
              <a:t>floors</a:t>
            </a:r>
            <a:r>
              <a:rPr lang="cs-CZ" dirty="0">
                <a:solidFill>
                  <a:srgbClr val="FFFFFF"/>
                </a:solidFill>
              </a:rPr>
              <a:t> </a:t>
            </a:r>
            <a:r>
              <a:rPr lang="cs-CZ" dirty="0" err="1">
                <a:solidFill>
                  <a:srgbClr val="FFFFFF"/>
                </a:solidFill>
              </a:rPr>
              <a:t>for</a:t>
            </a:r>
            <a:r>
              <a:rPr lang="cs-CZ" dirty="0">
                <a:solidFill>
                  <a:srgbClr val="FFFFFF"/>
                </a:solidFill>
              </a:rPr>
              <a:t> President and his </a:t>
            </a:r>
            <a:r>
              <a:rPr lang="cs-CZ" dirty="0" err="1">
                <a:solidFill>
                  <a:srgbClr val="FFFFFF"/>
                </a:solidFill>
              </a:rPr>
              <a:t>family</a:t>
            </a:r>
            <a:r>
              <a:rPr lang="cs-CZ" dirty="0">
                <a:solidFill>
                  <a:srgbClr val="FFFFFF"/>
                </a:solidFill>
              </a:rPr>
              <a:t> </a:t>
            </a:r>
          </a:p>
          <a:p>
            <a:endParaRPr lang="cs-CZ">
              <a:solidFill>
                <a:srgbClr val="FFFFFF"/>
              </a:solidFill>
            </a:endParaRPr>
          </a:p>
        </p:txBody>
      </p:sp>
      <p:pic>
        <p:nvPicPr>
          <p:cNvPr id="4" name="Obrázek 4" descr="Obsah obrázku exteriér, tráva, strom, obloha&#10;&#10;Popis vygenerovaný s velmi vysokou mírou spolehlivosti">
            <a:extLst>
              <a:ext uri="{FF2B5EF4-FFF2-40B4-BE49-F238E27FC236}">
                <a16:creationId xmlns="" xmlns:a16="http://schemas.microsoft.com/office/drawing/2014/main" id="{36561822-5845-477C-B34D-FB0BFAC716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4607" y="1679318"/>
            <a:ext cx="6391533" cy="3499363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9F33B405-D785-4738-B1C0-6A0AA5E9828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="" xmlns:p14="http://schemas.microsoft.com/office/powerpoint/2010/main" val="27211375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6061F655-345C-4AD8-85BC-913D875232C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" name="Rectangle 9">
              <a:extLst>
                <a:ext uri="{FF2B5EF4-FFF2-40B4-BE49-F238E27FC236}">
                  <a16:creationId xmlns="" xmlns:a16="http://schemas.microsoft.com/office/drawing/2014/main" id="{643780CE-2BE5-46F6-97B2-60DF30217ED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>
              <a:extLst>
                <a:ext uri="{FF2B5EF4-FFF2-40B4-BE49-F238E27FC236}">
                  <a16:creationId xmlns="" xmlns:a16="http://schemas.microsoft.com/office/drawing/2014/main" id="{4233DC0E-DE6C-4FB6-A529-51B162641AB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>
              <a:extLst>
                <a:ext uri="{FF2B5EF4-FFF2-40B4-BE49-F238E27FC236}">
                  <a16:creationId xmlns="" xmlns:a16="http://schemas.microsoft.com/office/drawing/2014/main" id="{3870477F-E451-4BC3-863F-0E2FC572884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88FBA05C-D740-40CE-9A7D-9E5A715AEA3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>
              <a:extLst>
                <a:ext uri="{FF2B5EF4-FFF2-40B4-BE49-F238E27FC236}">
                  <a16:creationId xmlns="" xmlns:a16="http://schemas.microsoft.com/office/drawing/2014/main" id="{B4A81DE1-E2BC-4A31-99EE-71350421B0E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>
              <a:extLst>
                <a:ext uri="{FF2B5EF4-FFF2-40B4-BE49-F238E27FC236}">
                  <a16:creationId xmlns="" xmlns:a16="http://schemas.microsoft.com/office/drawing/2014/main" id="{FDE8183D-5757-4D73-A338-62BDD88E49B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6" name="Freeform 5">
              <a:extLst>
                <a:ext uri="{FF2B5EF4-FFF2-40B4-BE49-F238E27FC236}">
                  <a16:creationId xmlns="" xmlns:a16="http://schemas.microsoft.com/office/drawing/2014/main" id="{F6ACD5FC-CAFE-48EB-B765-60EED2E0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Nadpis 1">
            <a:extLst>
              <a:ext uri="{FF2B5EF4-FFF2-40B4-BE49-F238E27FC236}">
                <a16:creationId xmlns="" xmlns:a16="http://schemas.microsoft.com/office/drawing/2014/main" id="{C67EC77E-9664-45D6-BDCD-439C338547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5" y="973668"/>
            <a:ext cx="2942210" cy="1020232"/>
          </a:xfrm>
        </p:spPr>
        <p:txBody>
          <a:bodyPr>
            <a:normAutofit/>
          </a:bodyPr>
          <a:lstStyle/>
          <a:p>
            <a:r>
              <a:rPr lang="cs-CZ">
                <a:solidFill>
                  <a:srgbClr val="EBEBEB"/>
                </a:solidFill>
              </a:rPr>
              <a:t>The mall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61FD9498-DF71-40C4-8403-8D64C540EB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5" y="2120900"/>
            <a:ext cx="3133726" cy="3898900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cs-CZ" dirty="0">
              <a:solidFill>
                <a:srgbClr val="FFFFFF"/>
              </a:solidFill>
            </a:endParaRPr>
          </a:p>
          <a:p>
            <a:r>
              <a:rPr lang="cs-CZ" dirty="0" err="1">
                <a:solidFill>
                  <a:schemeClr val="bg1"/>
                </a:solidFill>
              </a:rPr>
              <a:t>The</a:t>
            </a:r>
            <a:r>
              <a:rPr lang="cs-CZ" dirty="0">
                <a:solidFill>
                  <a:schemeClr val="bg1"/>
                </a:solidFill>
              </a:rPr>
              <a:t> mile-long </a:t>
            </a:r>
            <a:r>
              <a:rPr lang="cs-CZ" dirty="0" err="1">
                <a:solidFill>
                  <a:schemeClr val="bg1"/>
                </a:solidFill>
              </a:rPr>
              <a:t>tree</a:t>
            </a:r>
            <a:r>
              <a:rPr lang="cs-CZ" dirty="0">
                <a:solidFill>
                  <a:schemeClr val="bg1"/>
                </a:solidFill>
              </a:rPr>
              <a:t>-</a:t>
            </a:r>
            <a:r>
              <a:rPr lang="cs-CZ" dirty="0" err="1">
                <a:solidFill>
                  <a:schemeClr val="bg1"/>
                </a:solidFill>
              </a:rPr>
              <a:t>lined</a:t>
            </a:r>
            <a:r>
              <a:rPr lang="cs-CZ" dirty="0">
                <a:solidFill>
                  <a:schemeClr val="bg1"/>
                </a:solidFill>
              </a:rPr>
              <a:t> street </a:t>
            </a:r>
            <a:r>
              <a:rPr lang="cs-CZ" dirty="0" err="1">
                <a:solidFill>
                  <a:schemeClr val="bg1"/>
                </a:solidFill>
              </a:rPr>
              <a:t>with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the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view</a:t>
            </a:r>
            <a:r>
              <a:rPr lang="cs-CZ" dirty="0">
                <a:solidFill>
                  <a:schemeClr val="bg1"/>
                </a:solidFill>
              </a:rPr>
              <a:t> to </a:t>
            </a:r>
            <a:r>
              <a:rPr lang="cs-CZ" dirty="0" err="1">
                <a:solidFill>
                  <a:schemeClr val="bg1"/>
                </a:solidFill>
              </a:rPr>
              <a:t>the</a:t>
            </a:r>
            <a:r>
              <a:rPr lang="cs-CZ" dirty="0">
                <a:solidFill>
                  <a:schemeClr val="bg1"/>
                </a:solidFill>
              </a:rPr>
              <a:t> Washington monument </a:t>
            </a:r>
            <a:endParaRPr lang="cs-CZ" dirty="0" smtClean="0">
              <a:solidFill>
                <a:schemeClr val="bg1"/>
              </a:solidFill>
            </a:endParaRPr>
          </a:p>
          <a:p>
            <a:r>
              <a:rPr lang="cs-CZ" dirty="0" err="1" smtClean="0">
                <a:solidFill>
                  <a:schemeClr val="bg1"/>
                </a:solidFill>
              </a:rPr>
              <a:t>Its</a:t>
            </a:r>
            <a:r>
              <a:rPr lang="cs-CZ" dirty="0" smtClean="0">
                <a:solidFill>
                  <a:schemeClr val="bg1"/>
                </a:solidFill>
              </a:rPr>
              <a:t> </a:t>
            </a:r>
            <a:r>
              <a:rPr lang="cs-CZ" dirty="0" err="1" smtClean="0">
                <a:solidFill>
                  <a:schemeClr val="bg1"/>
                </a:solidFill>
              </a:rPr>
              <a:t>Americas</a:t>
            </a:r>
            <a:r>
              <a:rPr lang="cs-CZ" dirty="0" smtClean="0">
                <a:solidFill>
                  <a:schemeClr val="bg1"/>
                </a:solidFill>
              </a:rPr>
              <a:t> most </a:t>
            </a:r>
            <a:r>
              <a:rPr lang="cs-CZ" dirty="0" err="1" smtClean="0">
                <a:solidFill>
                  <a:schemeClr val="bg1"/>
                </a:solidFill>
              </a:rPr>
              <a:t>visited</a:t>
            </a:r>
            <a:r>
              <a:rPr lang="cs-CZ" dirty="0" smtClean="0">
                <a:solidFill>
                  <a:schemeClr val="bg1"/>
                </a:solidFill>
              </a:rPr>
              <a:t> </a:t>
            </a:r>
            <a:r>
              <a:rPr lang="cs-CZ" dirty="0" err="1" smtClean="0">
                <a:solidFill>
                  <a:schemeClr val="bg1"/>
                </a:solidFill>
              </a:rPr>
              <a:t>national</a:t>
            </a:r>
            <a:r>
              <a:rPr lang="cs-CZ" smtClean="0">
                <a:solidFill>
                  <a:schemeClr val="bg1"/>
                </a:solidFill>
              </a:rPr>
              <a:t> park</a:t>
            </a:r>
            <a:endParaRPr lang="cs-CZ">
              <a:solidFill>
                <a:schemeClr val="bg1"/>
              </a:solidFill>
            </a:endParaRPr>
          </a:p>
          <a:p>
            <a:endParaRPr lang="cs-CZ" dirty="0">
              <a:solidFill>
                <a:srgbClr val="FFFFFF"/>
              </a:solidFill>
            </a:endParaRPr>
          </a:p>
          <a:p>
            <a:endParaRPr lang="cs-CZ" dirty="0">
              <a:solidFill>
                <a:srgbClr val="FFFFFF"/>
              </a:solidFill>
            </a:endParaRPr>
          </a:p>
          <a:p>
            <a:endParaRPr lang="cs-CZ" dirty="0">
              <a:solidFill>
                <a:srgbClr val="FFFFFF"/>
              </a:solidFill>
            </a:endParaRPr>
          </a:p>
        </p:txBody>
      </p:sp>
      <p:pic>
        <p:nvPicPr>
          <p:cNvPr id="4" name="Obrázek 4" descr="Obsah obrázku strom, směr, silnice, vlak&#10;&#10;Popis vygenerovaný s velmi vysokou mírou spolehlivosti">
            <a:extLst>
              <a:ext uri="{FF2B5EF4-FFF2-40B4-BE49-F238E27FC236}">
                <a16:creationId xmlns="" xmlns:a16="http://schemas.microsoft.com/office/drawing/2014/main" id="{0318F665-4A0F-4E98-B5F7-F58FD0AC42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9283" y="803751"/>
            <a:ext cx="3242181" cy="525049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9F33B405-D785-4738-B1C0-6A0AA5E9828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="" xmlns:p14="http://schemas.microsoft.com/office/powerpoint/2010/main" val="27757034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6061F655-345C-4AD8-85BC-913D875232C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" name="Rectangle 9">
              <a:extLst>
                <a:ext uri="{FF2B5EF4-FFF2-40B4-BE49-F238E27FC236}">
                  <a16:creationId xmlns="" xmlns:a16="http://schemas.microsoft.com/office/drawing/2014/main" id="{643780CE-2BE5-46F6-97B2-60DF30217ED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>
              <a:extLst>
                <a:ext uri="{FF2B5EF4-FFF2-40B4-BE49-F238E27FC236}">
                  <a16:creationId xmlns="" xmlns:a16="http://schemas.microsoft.com/office/drawing/2014/main" id="{4233DC0E-DE6C-4FB6-A529-51B162641AB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>
              <a:extLst>
                <a:ext uri="{FF2B5EF4-FFF2-40B4-BE49-F238E27FC236}">
                  <a16:creationId xmlns="" xmlns:a16="http://schemas.microsoft.com/office/drawing/2014/main" id="{3870477F-E451-4BC3-863F-0E2FC572884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88FBA05C-D740-40CE-9A7D-9E5A715AEA3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>
              <a:extLst>
                <a:ext uri="{FF2B5EF4-FFF2-40B4-BE49-F238E27FC236}">
                  <a16:creationId xmlns="" xmlns:a16="http://schemas.microsoft.com/office/drawing/2014/main" id="{B4A81DE1-E2BC-4A31-99EE-71350421B0E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>
              <a:extLst>
                <a:ext uri="{FF2B5EF4-FFF2-40B4-BE49-F238E27FC236}">
                  <a16:creationId xmlns="" xmlns:a16="http://schemas.microsoft.com/office/drawing/2014/main" id="{FDE8183D-5757-4D73-A338-62BDD88E49B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6" name="Freeform 5">
              <a:extLst>
                <a:ext uri="{FF2B5EF4-FFF2-40B4-BE49-F238E27FC236}">
                  <a16:creationId xmlns="" xmlns:a16="http://schemas.microsoft.com/office/drawing/2014/main" id="{F6ACD5FC-CAFE-48EB-B765-60EED2E0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Nadpis 1">
            <a:extLst>
              <a:ext uri="{FF2B5EF4-FFF2-40B4-BE49-F238E27FC236}">
                <a16:creationId xmlns="" xmlns:a16="http://schemas.microsoft.com/office/drawing/2014/main" id="{EC2E69F7-2395-4A2A-B6D9-78C6C6C05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5" y="973668"/>
            <a:ext cx="2942210" cy="102023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sz="3300">
                <a:solidFill>
                  <a:srgbClr val="EBEBEB"/>
                </a:solidFill>
              </a:rPr>
              <a:t>Washington monument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DA8E0AC9-775F-44BD-B4D2-74B717EB52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5" y="2120900"/>
            <a:ext cx="3133726" cy="38989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err="1">
                <a:solidFill>
                  <a:srgbClr val="FFFFFF"/>
                </a:solidFill>
              </a:rPr>
              <a:t>The</a:t>
            </a:r>
            <a:r>
              <a:rPr lang="cs-CZ" dirty="0">
                <a:solidFill>
                  <a:srgbClr val="FFFFFF"/>
                </a:solidFill>
              </a:rPr>
              <a:t> </a:t>
            </a:r>
            <a:r>
              <a:rPr lang="cs-CZ" err="1">
                <a:solidFill>
                  <a:srgbClr val="FFFFFF"/>
                </a:solidFill>
              </a:rPr>
              <a:t>white</a:t>
            </a:r>
            <a:r>
              <a:rPr lang="cs-CZ" dirty="0">
                <a:solidFill>
                  <a:srgbClr val="FFFFFF"/>
                </a:solidFill>
              </a:rPr>
              <a:t> </a:t>
            </a:r>
            <a:r>
              <a:rPr lang="cs-CZ" err="1">
                <a:solidFill>
                  <a:srgbClr val="FFFFFF"/>
                </a:solidFill>
              </a:rPr>
              <a:t>marble</a:t>
            </a:r>
            <a:r>
              <a:rPr lang="cs-CZ" dirty="0">
                <a:solidFill>
                  <a:srgbClr val="FFFFFF"/>
                </a:solidFill>
              </a:rPr>
              <a:t> </a:t>
            </a:r>
            <a:r>
              <a:rPr lang="cs-CZ">
                <a:solidFill>
                  <a:srgbClr val="FFFFFF"/>
                </a:solidFill>
              </a:rPr>
              <a:t>obelisk in </a:t>
            </a:r>
            <a:r>
              <a:rPr lang="cs-CZ" err="1">
                <a:solidFill>
                  <a:srgbClr val="FFFFFF"/>
                </a:solidFill>
              </a:rPr>
              <a:t>the</a:t>
            </a:r>
            <a:r>
              <a:rPr lang="cs-CZ" dirty="0">
                <a:solidFill>
                  <a:srgbClr val="FFFFFF"/>
                </a:solidFill>
              </a:rPr>
              <a:t> </a:t>
            </a:r>
            <a:r>
              <a:rPr lang="cs-CZ" err="1">
                <a:solidFill>
                  <a:srgbClr val="FFFFFF"/>
                </a:solidFill>
              </a:rPr>
              <a:t>middle</a:t>
            </a:r>
            <a:r>
              <a:rPr lang="cs-CZ" dirty="0">
                <a:solidFill>
                  <a:srgbClr val="FFFFFF"/>
                </a:solidFill>
              </a:rPr>
              <a:t> </a:t>
            </a:r>
            <a:r>
              <a:rPr lang="cs-CZ" err="1">
                <a:solidFill>
                  <a:srgbClr val="FFFFFF"/>
                </a:solidFill>
              </a:rPr>
              <a:t>of</a:t>
            </a:r>
            <a:r>
              <a:rPr lang="cs-CZ" dirty="0">
                <a:solidFill>
                  <a:srgbClr val="FFFFFF"/>
                </a:solidFill>
              </a:rPr>
              <a:t> </a:t>
            </a:r>
            <a:r>
              <a:rPr lang="cs-CZ" err="1">
                <a:solidFill>
                  <a:srgbClr val="FFFFFF"/>
                </a:solidFill>
              </a:rPr>
              <a:t>the</a:t>
            </a:r>
            <a:r>
              <a:rPr lang="cs-CZ">
                <a:solidFill>
                  <a:srgbClr val="FFFFFF"/>
                </a:solidFill>
              </a:rPr>
              <a:t> Mall </a:t>
            </a:r>
          </a:p>
          <a:p>
            <a:r>
              <a:rPr lang="cs-CZ">
                <a:solidFill>
                  <a:srgbClr val="FFFFFF"/>
                </a:solidFill>
              </a:rPr>
              <a:t>50 flags around</a:t>
            </a:r>
            <a:endParaRPr lang="cs-CZ" dirty="0">
              <a:solidFill>
                <a:srgbClr val="FFFFFF"/>
              </a:solidFill>
            </a:endParaRPr>
          </a:p>
          <a:p>
            <a:endParaRPr lang="cs-CZ">
              <a:solidFill>
                <a:srgbClr val="FFFFFF"/>
              </a:solidFill>
            </a:endParaRPr>
          </a:p>
        </p:txBody>
      </p:sp>
      <p:pic>
        <p:nvPicPr>
          <p:cNvPr id="4" name="Obrázek 4" descr="Obsah obrázku strom, obloha, exteriér, tráva&#10;&#10;Popis vygenerovaný s velmi vysokou mírou spolehlivosti">
            <a:extLst>
              <a:ext uri="{FF2B5EF4-FFF2-40B4-BE49-F238E27FC236}">
                <a16:creationId xmlns="" xmlns:a16="http://schemas.microsoft.com/office/drawing/2014/main" id="{A078E8DB-52CC-4A79-8549-B21263A77E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4607" y="1343762"/>
            <a:ext cx="6391533" cy="4170475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9F33B405-D785-4738-B1C0-6A0AA5E9828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="" xmlns:p14="http://schemas.microsoft.com/office/powerpoint/2010/main" val="42937140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6061F655-345C-4AD8-85BC-913D875232C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" name="Rectangle 9">
              <a:extLst>
                <a:ext uri="{FF2B5EF4-FFF2-40B4-BE49-F238E27FC236}">
                  <a16:creationId xmlns="" xmlns:a16="http://schemas.microsoft.com/office/drawing/2014/main" id="{643780CE-2BE5-46F6-97B2-60DF30217ED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>
              <a:extLst>
                <a:ext uri="{FF2B5EF4-FFF2-40B4-BE49-F238E27FC236}">
                  <a16:creationId xmlns="" xmlns:a16="http://schemas.microsoft.com/office/drawing/2014/main" id="{4233DC0E-DE6C-4FB6-A529-51B162641AB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>
              <a:extLst>
                <a:ext uri="{FF2B5EF4-FFF2-40B4-BE49-F238E27FC236}">
                  <a16:creationId xmlns="" xmlns:a16="http://schemas.microsoft.com/office/drawing/2014/main" id="{3870477F-E451-4BC3-863F-0E2FC572884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88FBA05C-D740-40CE-9A7D-9E5A715AEA3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>
              <a:extLst>
                <a:ext uri="{FF2B5EF4-FFF2-40B4-BE49-F238E27FC236}">
                  <a16:creationId xmlns="" xmlns:a16="http://schemas.microsoft.com/office/drawing/2014/main" id="{B4A81DE1-E2BC-4A31-99EE-71350421B0E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>
              <a:extLst>
                <a:ext uri="{FF2B5EF4-FFF2-40B4-BE49-F238E27FC236}">
                  <a16:creationId xmlns="" xmlns:a16="http://schemas.microsoft.com/office/drawing/2014/main" id="{FDE8183D-5757-4D73-A338-62BDD88E49B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6" name="Freeform 5">
              <a:extLst>
                <a:ext uri="{FF2B5EF4-FFF2-40B4-BE49-F238E27FC236}">
                  <a16:creationId xmlns="" xmlns:a16="http://schemas.microsoft.com/office/drawing/2014/main" id="{F6ACD5FC-CAFE-48EB-B765-60EED2E0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Nadpis 1">
            <a:extLst>
              <a:ext uri="{FF2B5EF4-FFF2-40B4-BE49-F238E27FC236}">
                <a16:creationId xmlns="" xmlns:a16="http://schemas.microsoft.com/office/drawing/2014/main" id="{4A98C11D-DE88-4487-8A12-C8F6FD25F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5" y="973668"/>
            <a:ext cx="2942210" cy="102023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sz="3300">
                <a:solidFill>
                  <a:srgbClr val="EBEBEB"/>
                </a:solidFill>
              </a:rPr>
              <a:t>Jefferson Memorial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6DA65AB7-83AA-4AF7-82DC-322622953E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5" y="2120900"/>
            <a:ext cx="3133726" cy="3898900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cs-CZ" dirty="0">
              <a:solidFill>
                <a:srgbClr val="FFFFFF"/>
              </a:solidFill>
            </a:endParaRPr>
          </a:p>
          <a:p>
            <a:pPr marL="347345"/>
            <a:r>
              <a:rPr lang="cs-CZ">
                <a:solidFill>
                  <a:srgbClr val="FFFFFF"/>
                </a:solidFill>
              </a:rPr>
              <a:t>Commemorates </a:t>
            </a:r>
            <a:r>
              <a:rPr lang="cs-CZ" err="1">
                <a:solidFill>
                  <a:srgbClr val="FFFFFF"/>
                </a:solidFill>
              </a:rPr>
              <a:t>the</a:t>
            </a:r>
            <a:r>
              <a:rPr lang="cs-CZ" dirty="0">
                <a:solidFill>
                  <a:srgbClr val="FFFFFF"/>
                </a:solidFill>
              </a:rPr>
              <a:t> </a:t>
            </a:r>
            <a:r>
              <a:rPr lang="cs-CZ" err="1">
                <a:solidFill>
                  <a:srgbClr val="FFFFFF"/>
                </a:solidFill>
              </a:rPr>
              <a:t>third</a:t>
            </a:r>
            <a:r>
              <a:rPr lang="cs-CZ">
                <a:solidFill>
                  <a:srgbClr val="FFFFFF"/>
                </a:solidFill>
              </a:rPr>
              <a:t> US President</a:t>
            </a:r>
          </a:p>
          <a:p>
            <a:pPr marL="347345"/>
            <a:r>
              <a:rPr lang="cs-CZ">
                <a:solidFill>
                  <a:srgbClr val="FFFFFF"/>
                </a:solidFill>
              </a:rPr>
              <a:t>Inside a bronze </a:t>
            </a:r>
            <a:r>
              <a:rPr lang="cs-CZ" err="1">
                <a:solidFill>
                  <a:srgbClr val="FFFFFF"/>
                </a:solidFill>
              </a:rPr>
              <a:t>statue</a:t>
            </a:r>
            <a:r>
              <a:rPr lang="cs-CZ" dirty="0">
                <a:solidFill>
                  <a:srgbClr val="FFFFFF"/>
                </a:solidFill>
              </a:rPr>
              <a:t> </a:t>
            </a:r>
            <a:r>
              <a:rPr lang="cs-CZ" err="1">
                <a:solidFill>
                  <a:srgbClr val="FFFFFF"/>
                </a:solidFill>
              </a:rPr>
              <a:t>of</a:t>
            </a:r>
            <a:r>
              <a:rPr lang="cs-CZ">
                <a:solidFill>
                  <a:srgbClr val="FFFFFF"/>
                </a:solidFill>
              </a:rPr>
              <a:t> T. Jefferson </a:t>
            </a:r>
          </a:p>
          <a:p>
            <a:pPr marL="347345"/>
            <a:r>
              <a:rPr lang="cs-CZ" dirty="0" err="1">
                <a:solidFill>
                  <a:srgbClr val="FFFFFF"/>
                </a:solidFill>
              </a:rPr>
              <a:t>Walls</a:t>
            </a:r>
            <a:r>
              <a:rPr lang="cs-CZ" dirty="0">
                <a:solidFill>
                  <a:srgbClr val="FFFFFF"/>
                </a:solidFill>
              </a:rPr>
              <a:t> are </a:t>
            </a:r>
            <a:r>
              <a:rPr lang="cs-CZ" dirty="0" err="1">
                <a:solidFill>
                  <a:srgbClr val="FFFFFF"/>
                </a:solidFill>
              </a:rPr>
              <a:t>inscribed</a:t>
            </a:r>
            <a:r>
              <a:rPr lang="cs-CZ" dirty="0">
                <a:solidFill>
                  <a:srgbClr val="FFFFFF"/>
                </a:solidFill>
              </a:rPr>
              <a:t> </a:t>
            </a:r>
            <a:r>
              <a:rPr lang="cs-CZ" dirty="0" err="1">
                <a:solidFill>
                  <a:srgbClr val="FFFFFF"/>
                </a:solidFill>
              </a:rPr>
              <a:t>with</a:t>
            </a:r>
            <a:r>
              <a:rPr lang="cs-CZ" dirty="0">
                <a:solidFill>
                  <a:srgbClr val="FFFFFF"/>
                </a:solidFill>
              </a:rPr>
              <a:t> </a:t>
            </a:r>
            <a:r>
              <a:rPr lang="cs-CZ" dirty="0" err="1">
                <a:solidFill>
                  <a:srgbClr val="FFFFFF"/>
                </a:solidFill>
              </a:rPr>
              <a:t>Jeffersons</a:t>
            </a:r>
            <a:r>
              <a:rPr lang="cs-CZ" dirty="0">
                <a:solidFill>
                  <a:srgbClr val="FFFFFF"/>
                </a:solidFill>
              </a:rPr>
              <a:t> </a:t>
            </a:r>
            <a:r>
              <a:rPr lang="cs-CZ" dirty="0" err="1">
                <a:solidFill>
                  <a:srgbClr val="FFFFFF"/>
                </a:solidFill>
              </a:rPr>
              <a:t>writings</a:t>
            </a:r>
            <a:r>
              <a:rPr lang="cs-CZ" dirty="0">
                <a:solidFill>
                  <a:srgbClr val="FFFFFF"/>
                </a:solidFill>
              </a:rPr>
              <a:t> </a:t>
            </a:r>
          </a:p>
          <a:p>
            <a:endParaRPr lang="cs-CZ">
              <a:solidFill>
                <a:srgbClr val="FFFFFF"/>
              </a:solidFill>
            </a:endParaRPr>
          </a:p>
        </p:txBody>
      </p:sp>
      <p:pic>
        <p:nvPicPr>
          <p:cNvPr id="4" name="Obrázek 4" descr="Obsah obrázku obloha, exteriér, silnice, fotka&#10;&#10;Popis vygenerovaný s velmi vysokou mírou spolehlivosti">
            <a:extLst>
              <a:ext uri="{FF2B5EF4-FFF2-40B4-BE49-F238E27FC236}">
                <a16:creationId xmlns="" xmlns:a16="http://schemas.microsoft.com/office/drawing/2014/main" id="{81263672-402A-42D9-A6EA-C58E4EEDFA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4607" y="1519529"/>
            <a:ext cx="6391533" cy="3818941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9F33B405-D785-4738-B1C0-6A0AA5E9828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="" xmlns:p14="http://schemas.microsoft.com/office/powerpoint/2010/main" val="24728599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6061F655-345C-4AD8-85BC-913D875232C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" name="Rectangle 9">
              <a:extLst>
                <a:ext uri="{FF2B5EF4-FFF2-40B4-BE49-F238E27FC236}">
                  <a16:creationId xmlns="" xmlns:a16="http://schemas.microsoft.com/office/drawing/2014/main" id="{643780CE-2BE5-46F6-97B2-60DF30217ED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>
              <a:extLst>
                <a:ext uri="{FF2B5EF4-FFF2-40B4-BE49-F238E27FC236}">
                  <a16:creationId xmlns="" xmlns:a16="http://schemas.microsoft.com/office/drawing/2014/main" id="{4233DC0E-DE6C-4FB6-A529-51B162641AB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>
              <a:extLst>
                <a:ext uri="{FF2B5EF4-FFF2-40B4-BE49-F238E27FC236}">
                  <a16:creationId xmlns="" xmlns:a16="http://schemas.microsoft.com/office/drawing/2014/main" id="{3870477F-E451-4BC3-863F-0E2FC572884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88FBA05C-D740-40CE-9A7D-9E5A715AEA3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>
              <a:extLst>
                <a:ext uri="{FF2B5EF4-FFF2-40B4-BE49-F238E27FC236}">
                  <a16:creationId xmlns="" xmlns:a16="http://schemas.microsoft.com/office/drawing/2014/main" id="{B4A81DE1-E2BC-4A31-99EE-71350421B0E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>
              <a:extLst>
                <a:ext uri="{FF2B5EF4-FFF2-40B4-BE49-F238E27FC236}">
                  <a16:creationId xmlns="" xmlns:a16="http://schemas.microsoft.com/office/drawing/2014/main" id="{FDE8183D-5757-4D73-A338-62BDD88E49B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6" name="Freeform 5">
              <a:extLst>
                <a:ext uri="{FF2B5EF4-FFF2-40B4-BE49-F238E27FC236}">
                  <a16:creationId xmlns="" xmlns:a16="http://schemas.microsoft.com/office/drawing/2014/main" id="{F6ACD5FC-CAFE-48EB-B765-60EED2E0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Nadpis 1">
            <a:extLst>
              <a:ext uri="{FF2B5EF4-FFF2-40B4-BE49-F238E27FC236}">
                <a16:creationId xmlns="" xmlns:a16="http://schemas.microsoft.com/office/drawing/2014/main" id="{0A1E743C-0BAF-4ED2-9E07-1716BBF74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5" y="973668"/>
            <a:ext cx="2942210" cy="102023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sz="3300">
                <a:solidFill>
                  <a:srgbClr val="EBEBEB"/>
                </a:solidFill>
              </a:rPr>
              <a:t>Lincoln Memorial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EEA59CA2-5449-43FB-ADE0-96DFCEAB55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5" y="2120900"/>
            <a:ext cx="3133726" cy="38989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>
                <a:solidFill>
                  <a:srgbClr val="FFFFFF"/>
                </a:solidFill>
              </a:rPr>
              <a:t>Commemorates the 16th US President</a:t>
            </a:r>
          </a:p>
          <a:p>
            <a:pPr marL="347345"/>
            <a:r>
              <a:rPr lang="cs-CZ">
                <a:solidFill>
                  <a:srgbClr val="FFFFFF"/>
                </a:solidFill>
              </a:rPr>
              <a:t>Inspired by Greek architecture </a:t>
            </a:r>
          </a:p>
          <a:p>
            <a:pPr marL="347345"/>
            <a:r>
              <a:rPr lang="cs-CZ">
                <a:solidFill>
                  <a:srgbClr val="FFFFFF"/>
                </a:solidFill>
              </a:rPr>
              <a:t>Marble statue of a seated Lincoln </a:t>
            </a:r>
          </a:p>
          <a:p>
            <a:pPr marL="347345"/>
            <a:r>
              <a:rPr lang="cs-CZ" dirty="0">
                <a:solidFill>
                  <a:srgbClr val="FFFFFF"/>
                </a:solidFill>
              </a:rPr>
              <a:t>https://www.youtube.com/watch?v=3vDWWy4CMhE</a:t>
            </a:r>
          </a:p>
          <a:p>
            <a:endParaRPr lang="cs-CZ">
              <a:solidFill>
                <a:srgbClr val="FFFFFF"/>
              </a:solidFill>
            </a:endParaRPr>
          </a:p>
        </p:txBody>
      </p:sp>
      <p:pic>
        <p:nvPicPr>
          <p:cNvPr id="4" name="Obrázek 4" descr="Obsah obrázku exteriér, obloha, budova, vsedě&#10;&#10;Popis vygenerovaný s velmi vysokou mírou spolehlivosti">
            <a:extLst>
              <a:ext uri="{FF2B5EF4-FFF2-40B4-BE49-F238E27FC236}">
                <a16:creationId xmlns="" xmlns:a16="http://schemas.microsoft.com/office/drawing/2014/main" id="{B6166BE1-0231-40F5-9E29-99152A9AB5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4607" y="1295826"/>
            <a:ext cx="6391533" cy="426634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9F33B405-D785-4738-B1C0-6A0AA5E9828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="" xmlns:p14="http://schemas.microsoft.com/office/powerpoint/2010/main" val="252916713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TF00001243</Template>
  <TotalTime>96</TotalTime>
  <Words>81</Words>
  <Application>Microsoft Office PowerPoint</Application>
  <PresentationFormat>Vlastní</PresentationFormat>
  <Paragraphs>34</Paragraphs>
  <Slides>9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9</vt:i4>
      </vt:variant>
    </vt:vector>
  </HeadingPairs>
  <TitlesOfParts>
    <vt:vector size="10" baseType="lpstr">
      <vt:lpstr>Ion Boardroom</vt:lpstr>
      <vt:lpstr>Washington D. C.</vt:lpstr>
      <vt:lpstr>Basic facts</vt:lpstr>
      <vt:lpstr>Snímek 3</vt:lpstr>
      <vt:lpstr>Places of interest</vt:lpstr>
      <vt:lpstr>The White House</vt:lpstr>
      <vt:lpstr>The mall</vt:lpstr>
      <vt:lpstr>Washington monument</vt:lpstr>
      <vt:lpstr>Jefferson Memorial</vt:lpstr>
      <vt:lpstr>Lincoln Memorial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Veronika</dc:creator>
  <cp:lastModifiedBy>Veronika</cp:lastModifiedBy>
  <cp:revision>234</cp:revision>
  <dcterms:created xsi:type="dcterms:W3CDTF">2015-09-22T16:57:55Z</dcterms:created>
  <dcterms:modified xsi:type="dcterms:W3CDTF">2019-01-19T14:08:34Z</dcterms:modified>
</cp:coreProperties>
</file>