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3" r:id="rId1"/>
    <p:sldMasterId id="2147483703" r:id="rId2"/>
    <p:sldMasterId id="2147483712" r:id="rId3"/>
    <p:sldMasterId id="2147483721" r:id="rId4"/>
    <p:sldMasterId id="2147483731" r:id="rId5"/>
  </p:sldMasterIdLst>
  <p:notesMasterIdLst>
    <p:notesMasterId r:id="rId15"/>
  </p:notesMasterIdLst>
  <p:handoutMasterIdLst>
    <p:handoutMasterId r:id="rId16"/>
  </p:handoutMasterIdLst>
  <p:sldIdLst>
    <p:sldId id="256" r:id="rId6"/>
    <p:sldId id="273" r:id="rId7"/>
    <p:sldId id="274" r:id="rId8"/>
    <p:sldId id="275" r:id="rId9"/>
    <p:sldId id="276" r:id="rId10"/>
    <p:sldId id="277" r:id="rId11"/>
    <p:sldId id="285" r:id="rId12"/>
    <p:sldId id="286" r:id="rId13"/>
    <p:sldId id="287" r:id="rId14"/>
  </p:sldIdLst>
  <p:sldSz cx="10080625" cy="7561263"/>
  <p:notesSz cx="6761163" cy="9942513"/>
  <p:defaultTextStyle>
    <a:defPPr>
      <a:defRPr lang="cs-CZ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81">
          <p15:clr>
            <a:srgbClr val="A4A3A4"/>
          </p15:clr>
        </p15:guide>
        <p15:guide id="2" orient="horz" pos="1156">
          <p15:clr>
            <a:srgbClr val="A4A3A4"/>
          </p15:clr>
        </p15:guide>
        <p15:guide id="3" orient="horz" pos="4355">
          <p15:clr>
            <a:srgbClr val="A4A3A4"/>
          </p15:clr>
        </p15:guide>
        <p15:guide id="4" pos="408" userDrawn="1">
          <p15:clr>
            <a:srgbClr val="A4A3A4"/>
          </p15:clr>
        </p15:guide>
        <p15:guide id="5" pos="3072">
          <p15:clr>
            <a:srgbClr val="A4A3A4"/>
          </p15:clr>
        </p15:guide>
        <p15:guide id="6" pos="3686">
          <p15:clr>
            <a:srgbClr val="A4A3A4"/>
          </p15:clr>
        </p15:guide>
        <p15:guide id="7" pos="59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7" autoAdjust="0"/>
    <p:restoredTop sz="94660"/>
  </p:normalViewPr>
  <p:slideViewPr>
    <p:cSldViewPr>
      <p:cViewPr varScale="1">
        <p:scale>
          <a:sx n="107" d="100"/>
          <a:sy n="107" d="100"/>
        </p:scale>
        <p:origin x="1104" y="102"/>
      </p:cViewPr>
      <p:guideLst>
        <p:guide orient="horz" pos="781"/>
        <p:guide orient="horz" pos="1156"/>
        <p:guide orient="horz" pos="4355"/>
        <p:guide pos="408"/>
        <p:guide pos="3072"/>
        <p:guide pos="3686"/>
        <p:guide pos="594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029" y="-77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400000" cy="3240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endParaRPr lang="cs-CZ" sz="900" dirty="0">
              <a:latin typeface="Verdana" panose="020B060403050404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89163" y="0"/>
            <a:ext cx="972000" cy="32400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/>
            </a:lvl1pPr>
          </a:lstStyle>
          <a:p>
            <a:fld id="{D4DEDBD8-23F2-4694-93CF-48C07B835062}" type="datetimeFigureOut">
              <a:rPr lang="cs-CZ" sz="900" smtClean="0">
                <a:latin typeface="Verdana" panose="020B0604030504040204" pitchFamily="34" charset="0"/>
              </a:rPr>
              <a:pPr/>
              <a:t>24. 11. 2018</a:t>
            </a:fld>
            <a:endParaRPr lang="cs-CZ" sz="900" dirty="0">
              <a:latin typeface="Verdana" panose="020B060403050404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618513"/>
            <a:ext cx="5400000" cy="324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endParaRPr lang="cs-CZ" sz="900" dirty="0">
              <a:latin typeface="Verdana" panose="020B060403050404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89163" y="9618513"/>
            <a:ext cx="972000" cy="324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BD119681-73CC-44B9-BF4B-B72150964D69}" type="slidenum">
              <a:rPr lang="cs-CZ" sz="900" smtClean="0">
                <a:latin typeface="Verdana" panose="020B0604030504040204" pitchFamily="34" charset="0"/>
              </a:rPr>
              <a:pPr/>
              <a:t>‹#›</a:t>
            </a:fld>
            <a:endParaRPr lang="cs-CZ" sz="9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63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400000" cy="3240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900">
                <a:latin typeface="Verdana" panose="020B060403050404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789163" y="0"/>
            <a:ext cx="972000" cy="324000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900">
                <a:latin typeface="Verdana" panose="020B0604030504040204" pitchFamily="34" charset="0"/>
              </a:defRPr>
            </a:lvl1pPr>
          </a:lstStyle>
          <a:p>
            <a:fld id="{3DF265A4-7ECE-4568-9246-39EF07969DAF}" type="datetimeFigureOut">
              <a:rPr lang="cs-CZ" smtClean="0"/>
              <a:pPr/>
              <a:t>24. 11. 2018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618513"/>
            <a:ext cx="5400000" cy="324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latin typeface="Verdana" panose="020B060403050404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789163" y="9618513"/>
            <a:ext cx="972000" cy="324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>
                <a:latin typeface="Verdana" panose="020B0604030504040204" pitchFamily="34" charset="0"/>
              </a:defRPr>
            </a:lvl1pPr>
          </a:lstStyle>
          <a:p>
            <a:fld id="{7DCD363E-0387-4F03-A368-7EC1FE0C90C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87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216000" algn="l" defTabSz="1043056" rtl="0" eaLnBrk="1" latinLnBrk="0" hangingPunct="1">
      <a:buFontTx/>
      <a:buBlip>
        <a:blip r:embed="rId2"/>
      </a:buBlip>
      <a:defRPr sz="9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216000" indent="216000" algn="l" defTabSz="1043056" rtl="0" eaLnBrk="1" latinLnBrk="0" hangingPunct="1">
      <a:buFontTx/>
      <a:buBlip>
        <a:blip r:embed="rId2"/>
      </a:buBlip>
      <a:defRPr sz="9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432000" indent="216000" algn="l" defTabSz="1043056" rtl="0" eaLnBrk="1" latinLnBrk="0" hangingPunct="1">
      <a:buFontTx/>
      <a:buBlip>
        <a:blip r:embed="rId2"/>
      </a:buBlip>
      <a:defRPr sz="9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648000" indent="216000" algn="l" defTabSz="1043056" rtl="0" eaLnBrk="1" latinLnBrk="0" hangingPunct="1">
      <a:buFontTx/>
      <a:buBlip>
        <a:blip r:embed="rId2"/>
      </a:buBlip>
      <a:defRPr sz="9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864000" indent="216000" algn="l" defTabSz="1043056" rtl="0" eaLnBrk="1" latinLnBrk="0" hangingPunct="1">
      <a:buFontTx/>
      <a:buBlip>
        <a:blip r:embed="rId2"/>
      </a:buBlip>
      <a:defRPr sz="9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CD363E-0387-4F03-A368-7EC1FE0C90C6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3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48000" y="1242000"/>
            <a:ext cx="8784000" cy="324000"/>
          </a:xfrm>
        </p:spPr>
        <p:txBody>
          <a:bodyPr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smtClean="0"/>
              <a:t>Název prezentace</a:t>
            </a:r>
            <a:endParaRPr lang="cs-CZ" noProof="0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1566000"/>
            <a:ext cx="878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noProof="0" dirty="0" smtClean="0"/>
              <a:t>Oddělení, jméno</a:t>
            </a:r>
            <a:endParaRPr lang="cs-CZ" noProof="0" dirty="0"/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1890000"/>
            <a:ext cx="374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sz="2000" noProof="0" dirty="0" smtClean="0"/>
              <a:t>Datum</a:t>
            </a:r>
            <a:endParaRPr lang="cs-CZ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9" name="Nadpis 8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en-GB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CONFIDENTIAL</a:t>
            </a:r>
            <a:endParaRPr lang="en-GB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353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ce obrázků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48000" y="1836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4212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4" name="Zástupný symbol pro obrázek 10"/>
          <p:cNvSpPr>
            <a:spLocks noGrp="1"/>
          </p:cNvSpPr>
          <p:nvPr>
            <p:ph type="pic" sz="quarter" idx="15" hasCustomPrompt="1"/>
          </p:nvPr>
        </p:nvSpPr>
        <p:spPr>
          <a:xfrm>
            <a:off x="648000" y="4428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6" hasCustomPrompt="1"/>
          </p:nvPr>
        </p:nvSpPr>
        <p:spPr>
          <a:xfrm>
            <a:off x="648000" y="6804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6" name="Zástupný symbol pro obrázek 10"/>
          <p:cNvSpPr>
            <a:spLocks noGrp="1"/>
          </p:cNvSpPr>
          <p:nvPr>
            <p:ph type="pic" sz="quarter" idx="17" hasCustomPrompt="1"/>
          </p:nvPr>
        </p:nvSpPr>
        <p:spPr>
          <a:xfrm>
            <a:off x="5202000" y="1836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7" name="Zástupný symbol pro text 12"/>
          <p:cNvSpPr>
            <a:spLocks noGrp="1"/>
          </p:cNvSpPr>
          <p:nvPr>
            <p:ph type="body" sz="quarter" idx="18" hasCustomPrompt="1"/>
          </p:nvPr>
        </p:nvSpPr>
        <p:spPr>
          <a:xfrm>
            <a:off x="5202000" y="4212000"/>
            <a:ext cx="4230000" cy="108000"/>
          </a:xfrm>
        </p:spPr>
        <p:txBody>
          <a:bodyPr anchor="ctr" anchorCtr="0">
            <a:no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8" name="Zástupný symbol pro obrázek 10"/>
          <p:cNvSpPr>
            <a:spLocks noGrp="1"/>
          </p:cNvSpPr>
          <p:nvPr>
            <p:ph type="pic" sz="quarter" idx="19" hasCustomPrompt="1"/>
          </p:nvPr>
        </p:nvSpPr>
        <p:spPr>
          <a:xfrm>
            <a:off x="5202000" y="4428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9" name="Zástupný symbol pro text 12"/>
          <p:cNvSpPr>
            <a:spLocks noGrp="1"/>
          </p:cNvSpPr>
          <p:nvPr>
            <p:ph type="body" sz="quarter" idx="20" hasCustomPrompt="1"/>
          </p:nvPr>
        </p:nvSpPr>
        <p:spPr>
          <a:xfrm>
            <a:off x="5202000" y="6804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20" name="TextovéPole 19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en-GB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CONFIDENTIAL</a:t>
            </a:r>
            <a:endParaRPr lang="en-GB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4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lší kapitola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Další kapitola</a:t>
            </a:r>
            <a:endParaRPr lang="cs-CZ" noProof="0" dirty="0"/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en-GB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CONFIDENTIAL</a:t>
            </a:r>
            <a:endParaRPr lang="en-GB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924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VERTRAUL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48000" y="1242000"/>
            <a:ext cx="8784000" cy="324000"/>
          </a:xfrm>
        </p:spPr>
        <p:txBody>
          <a:bodyPr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smtClean="0"/>
              <a:t>Název prezentace</a:t>
            </a:r>
            <a:endParaRPr lang="cs-CZ" noProof="0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1566000"/>
            <a:ext cx="878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noProof="0" dirty="0" smtClean="0"/>
              <a:t>Oddělení, jméno</a:t>
            </a:r>
            <a:endParaRPr lang="cs-CZ" noProof="0" dirty="0"/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1890000"/>
            <a:ext cx="374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sz="2000" noProof="0" dirty="0" smtClean="0"/>
              <a:t>Datum</a:t>
            </a:r>
            <a:endParaRPr lang="cs-CZ" noProof="0" dirty="0"/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de-DE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VERTRAULICH</a:t>
            </a:r>
            <a:endParaRPr lang="de-DE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48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VERTRAUL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 indent="0">
              <a:lnSpc>
                <a:spcPts val="2550"/>
              </a:lnSpc>
              <a:defRPr baseline="0"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de-DE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VERTRAULICH</a:t>
            </a:r>
            <a:endParaRPr lang="de-DE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462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VERTRAUL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48000" y="1836000"/>
            <a:ext cx="4230000" cy="507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5850000" y="1836000"/>
            <a:ext cx="3582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10" name="TextovéPole 9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de-DE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VERTRAULICH</a:t>
            </a:r>
            <a:endParaRPr lang="de-DE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764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VERTRAUL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9" name="Nadpis 8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marR="0" indent="0" algn="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VERTRAULICH</a:t>
            </a:r>
          </a:p>
        </p:txBody>
      </p:sp>
    </p:spTree>
    <p:extLst>
      <p:ext uri="{BB962C8B-B14F-4D97-AF65-F5344CB8AC3E}">
        <p14:creationId xmlns:p14="http://schemas.microsoft.com/office/powerpoint/2010/main" val="339357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ce obrázků VERTRAUL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48000" y="1836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4212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4" name="Zástupný symbol pro obrázek 10"/>
          <p:cNvSpPr>
            <a:spLocks noGrp="1"/>
          </p:cNvSpPr>
          <p:nvPr>
            <p:ph type="pic" sz="quarter" idx="15" hasCustomPrompt="1"/>
          </p:nvPr>
        </p:nvSpPr>
        <p:spPr>
          <a:xfrm>
            <a:off x="648000" y="4428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6" hasCustomPrompt="1"/>
          </p:nvPr>
        </p:nvSpPr>
        <p:spPr>
          <a:xfrm>
            <a:off x="648000" y="6804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6" name="Zástupný symbol pro obrázek 10"/>
          <p:cNvSpPr>
            <a:spLocks noGrp="1"/>
          </p:cNvSpPr>
          <p:nvPr>
            <p:ph type="pic" sz="quarter" idx="17" hasCustomPrompt="1"/>
          </p:nvPr>
        </p:nvSpPr>
        <p:spPr>
          <a:xfrm>
            <a:off x="5202000" y="1836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7" name="Zástupný symbol pro text 12"/>
          <p:cNvSpPr>
            <a:spLocks noGrp="1"/>
          </p:cNvSpPr>
          <p:nvPr>
            <p:ph type="body" sz="quarter" idx="18" hasCustomPrompt="1"/>
          </p:nvPr>
        </p:nvSpPr>
        <p:spPr>
          <a:xfrm>
            <a:off x="5202000" y="4212000"/>
            <a:ext cx="4230000" cy="108000"/>
          </a:xfrm>
        </p:spPr>
        <p:txBody>
          <a:bodyPr anchor="ctr" anchorCtr="0">
            <a:no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8" name="Zástupný symbol pro obrázek 10"/>
          <p:cNvSpPr>
            <a:spLocks noGrp="1"/>
          </p:cNvSpPr>
          <p:nvPr>
            <p:ph type="pic" sz="quarter" idx="19" hasCustomPrompt="1"/>
          </p:nvPr>
        </p:nvSpPr>
        <p:spPr>
          <a:xfrm>
            <a:off x="5202000" y="4428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9" name="Zástupný symbol pro text 12"/>
          <p:cNvSpPr>
            <a:spLocks noGrp="1"/>
          </p:cNvSpPr>
          <p:nvPr>
            <p:ph type="body" sz="quarter" idx="20" hasCustomPrompt="1"/>
          </p:nvPr>
        </p:nvSpPr>
        <p:spPr>
          <a:xfrm>
            <a:off x="5202000" y="6804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20" name="TextovéPole 19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de-DE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VERTRAULICH</a:t>
            </a:r>
            <a:endParaRPr lang="de-DE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659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lší kapitola VERTRAUL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Další kapitola</a:t>
            </a:r>
            <a:endParaRPr lang="cs-CZ" noProof="0" dirty="0"/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de-DE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VERTRAULICH</a:t>
            </a:r>
            <a:endParaRPr lang="de-DE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745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DŮVĚR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48000" y="1242000"/>
            <a:ext cx="8784000" cy="324000"/>
          </a:xfrm>
        </p:spPr>
        <p:txBody>
          <a:bodyPr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smtClean="0"/>
              <a:t>Název prezentace</a:t>
            </a:r>
            <a:endParaRPr lang="cs-CZ" noProof="0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1566000"/>
            <a:ext cx="878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noProof="0" dirty="0" smtClean="0"/>
              <a:t>Oddělení, jméno</a:t>
            </a:r>
            <a:endParaRPr lang="cs-CZ" noProof="0" dirty="0"/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1890000"/>
            <a:ext cx="374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sz="2000" noProof="0" dirty="0" smtClean="0"/>
              <a:t>Datum</a:t>
            </a:r>
            <a:endParaRPr lang="cs-CZ" noProof="0" dirty="0"/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cs-CZ" sz="700" spc="0" baseline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DŮVĚRNÉ</a:t>
            </a:r>
            <a:endParaRPr lang="cs-CZ" sz="700" spc="0" baseline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569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 indent="0">
              <a:lnSpc>
                <a:spcPts val="2550"/>
              </a:lnSpc>
              <a:defRPr baseline="0"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DŮVĚR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 indent="0">
              <a:lnSpc>
                <a:spcPts val="2550"/>
              </a:lnSpc>
              <a:defRPr baseline="0"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cs-CZ" sz="700" spc="0" baseline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DŮVĚRNÉ</a:t>
            </a:r>
            <a:endParaRPr lang="cs-CZ" sz="700" spc="0" baseline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30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DŮVĚR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48000" y="1836000"/>
            <a:ext cx="4230000" cy="507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5850000" y="1836000"/>
            <a:ext cx="3582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10" name="TextovéPole 9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cs-CZ" sz="700" spc="0" baseline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DŮVĚRNÉ</a:t>
            </a:r>
            <a:endParaRPr lang="cs-CZ" sz="700" spc="0" baseline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221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DŮVĚR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9" name="Nadpis 8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cs-CZ" sz="700" spc="0" baseline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DŮVĚRNÉ</a:t>
            </a:r>
            <a:endParaRPr lang="cs-CZ" sz="700" spc="0" baseline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096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ce obrázků DŮVĚR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48000" y="1836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4212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4" name="Zástupný symbol pro obrázek 10"/>
          <p:cNvSpPr>
            <a:spLocks noGrp="1"/>
          </p:cNvSpPr>
          <p:nvPr>
            <p:ph type="pic" sz="quarter" idx="15" hasCustomPrompt="1"/>
          </p:nvPr>
        </p:nvSpPr>
        <p:spPr>
          <a:xfrm>
            <a:off x="648000" y="4428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6" hasCustomPrompt="1"/>
          </p:nvPr>
        </p:nvSpPr>
        <p:spPr>
          <a:xfrm>
            <a:off x="648000" y="6804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6" name="Zástupný symbol pro obrázek 10"/>
          <p:cNvSpPr>
            <a:spLocks noGrp="1"/>
          </p:cNvSpPr>
          <p:nvPr>
            <p:ph type="pic" sz="quarter" idx="17" hasCustomPrompt="1"/>
          </p:nvPr>
        </p:nvSpPr>
        <p:spPr>
          <a:xfrm>
            <a:off x="5202000" y="1836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7" name="Zástupný symbol pro text 12"/>
          <p:cNvSpPr>
            <a:spLocks noGrp="1"/>
          </p:cNvSpPr>
          <p:nvPr>
            <p:ph type="body" sz="quarter" idx="18" hasCustomPrompt="1"/>
          </p:nvPr>
        </p:nvSpPr>
        <p:spPr>
          <a:xfrm>
            <a:off x="5202000" y="4212000"/>
            <a:ext cx="4230000" cy="108000"/>
          </a:xfrm>
        </p:spPr>
        <p:txBody>
          <a:bodyPr anchor="ctr" anchorCtr="0">
            <a:no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8" name="Zástupný symbol pro obrázek 10"/>
          <p:cNvSpPr>
            <a:spLocks noGrp="1"/>
          </p:cNvSpPr>
          <p:nvPr>
            <p:ph type="pic" sz="quarter" idx="19" hasCustomPrompt="1"/>
          </p:nvPr>
        </p:nvSpPr>
        <p:spPr>
          <a:xfrm>
            <a:off x="5202000" y="4428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9" name="Zástupný symbol pro text 12"/>
          <p:cNvSpPr>
            <a:spLocks noGrp="1"/>
          </p:cNvSpPr>
          <p:nvPr>
            <p:ph type="body" sz="quarter" idx="20" hasCustomPrompt="1"/>
          </p:nvPr>
        </p:nvSpPr>
        <p:spPr>
          <a:xfrm>
            <a:off x="5202000" y="6804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20" name="TextovéPole 19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cs-CZ" sz="700" spc="0" baseline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DŮVĚRNÉ</a:t>
            </a:r>
            <a:endParaRPr lang="cs-CZ" sz="700" spc="0" baseline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30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lší kapitola DŮVĚR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Další kapitola</a:t>
            </a:r>
            <a:endParaRPr lang="cs-CZ" noProof="0" dirty="0"/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cs-CZ" sz="700" spc="0" baseline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DŮVĚRNÉ</a:t>
            </a:r>
            <a:endParaRPr lang="cs-CZ" sz="700" spc="0" baseline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543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48000" y="1242000"/>
            <a:ext cx="8784000" cy="324000"/>
          </a:xfrm>
        </p:spPr>
        <p:txBody>
          <a:bodyPr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smtClean="0"/>
              <a:t>Název prezentace</a:t>
            </a:r>
            <a:endParaRPr lang="cs-CZ" noProof="0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1566000"/>
            <a:ext cx="878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noProof="0" dirty="0" smtClean="0"/>
              <a:t>Oddělení, jméno</a:t>
            </a:r>
            <a:endParaRPr lang="cs-CZ" noProof="0" dirty="0"/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1890000"/>
            <a:ext cx="374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sz="2000" noProof="0" dirty="0" smtClean="0"/>
              <a:t>Datum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08511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 indent="0">
              <a:lnSpc>
                <a:spcPts val="2550"/>
              </a:lnSpc>
              <a:defRPr baseline="0"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911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rázek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48000" y="1836000"/>
            <a:ext cx="4230000" cy="507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5850000" y="1836000"/>
            <a:ext cx="3582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9464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6"/>
            <a:ext cx="10109072" cy="7579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1110"/>
            <a:ext cx="6423553" cy="1815124"/>
          </a:xfrm>
        </p:spPr>
        <p:txBody>
          <a:bodyPr anchor="b">
            <a:noAutofit/>
          </a:bodyPr>
          <a:lstStyle>
            <a:lvl1pPr algn="r">
              <a:defRPr sz="5953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6233"/>
            <a:ext cx="6423553" cy="120938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815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8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48000" y="1836000"/>
            <a:ext cx="4230000" cy="507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5850000" y="1836000"/>
            <a:ext cx="3582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833"/>
            <a:ext cx="6997915" cy="2013890"/>
          </a:xfrm>
        </p:spPr>
        <p:txBody>
          <a:bodyPr anchor="b"/>
          <a:lstStyle>
            <a:lvl1pPr algn="l">
              <a:defRPr sz="441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1721"/>
            <a:ext cx="6997915" cy="948631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17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4779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2112"/>
            <a:ext cx="6997914" cy="145624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2150"/>
            <a:ext cx="3404426" cy="4278731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2151"/>
            <a:ext cx="3404427" cy="42787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5739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2112"/>
            <a:ext cx="6997913" cy="145624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584"/>
            <a:ext cx="3407251" cy="635356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941"/>
            <a:ext cx="3407251" cy="364294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584"/>
            <a:ext cx="3407251" cy="635356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941"/>
            <a:ext cx="3407251" cy="364294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6585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2112"/>
            <a:ext cx="6997914" cy="145624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9550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9984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2280"/>
            <a:ext cx="3075982" cy="1409568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729"/>
            <a:ext cx="3732871" cy="609315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848"/>
            <a:ext cx="3075982" cy="2849475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01333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2884"/>
            <a:ext cx="6997914" cy="624855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2112"/>
            <a:ext cx="6997914" cy="424008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017" indent="0">
              <a:buNone/>
              <a:defRPr sz="1764"/>
            </a:lvl2pPr>
            <a:lvl3pPr marL="1008035" indent="0">
              <a:buNone/>
              <a:defRPr sz="1764"/>
            </a:lvl3pPr>
            <a:lvl4pPr marL="1512052" indent="0">
              <a:buNone/>
              <a:defRPr sz="1764"/>
            </a:lvl4pPr>
            <a:lvl5pPr marL="2016069" indent="0">
              <a:buNone/>
              <a:defRPr sz="1764"/>
            </a:lvl5pPr>
            <a:lvl6pPr marL="2520086" indent="0">
              <a:buNone/>
              <a:defRPr sz="1764"/>
            </a:lvl6pPr>
            <a:lvl7pPr marL="3024104" indent="0">
              <a:buNone/>
              <a:defRPr sz="1764"/>
            </a:lvl7pPr>
            <a:lvl8pPr marL="3528121" indent="0">
              <a:buNone/>
              <a:defRPr sz="1764"/>
            </a:lvl8pPr>
            <a:lvl9pPr marL="4032138" indent="0">
              <a:buNone/>
              <a:defRPr sz="1764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7739"/>
            <a:ext cx="6997914" cy="743143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017" indent="0">
              <a:buNone/>
              <a:defRPr sz="1323"/>
            </a:lvl2pPr>
            <a:lvl3pPr marL="1008035" indent="0">
              <a:buNone/>
              <a:defRPr sz="1102"/>
            </a:lvl3pPr>
            <a:lvl4pPr marL="1512052" indent="0">
              <a:buNone/>
              <a:defRPr sz="992"/>
            </a:lvl4pPr>
            <a:lvl5pPr marL="2016069" indent="0">
              <a:buNone/>
              <a:defRPr sz="992"/>
            </a:lvl5pPr>
            <a:lvl6pPr marL="2520086" indent="0">
              <a:buNone/>
              <a:defRPr sz="992"/>
            </a:lvl6pPr>
            <a:lvl7pPr marL="3024104" indent="0">
              <a:buNone/>
              <a:defRPr sz="992"/>
            </a:lvl7pPr>
            <a:lvl8pPr marL="3528121" indent="0">
              <a:buNone/>
              <a:defRPr sz="992"/>
            </a:lvl8pPr>
            <a:lvl9pPr marL="4032138" indent="0">
              <a:buNone/>
              <a:defRPr sz="99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0167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2112"/>
            <a:ext cx="6997914" cy="375262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8824"/>
            <a:ext cx="6997914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17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8017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2112"/>
            <a:ext cx="6694159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4669"/>
            <a:ext cx="5974958" cy="42007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17" indent="0">
              <a:buFontTx/>
              <a:buNone/>
              <a:defRPr/>
            </a:lvl2pPr>
            <a:lvl3pPr marL="1008035" indent="0">
              <a:buFontTx/>
              <a:buNone/>
              <a:defRPr/>
            </a:lvl3pPr>
            <a:lvl4pPr marL="1512052" indent="0">
              <a:buFontTx/>
              <a:buNone/>
              <a:defRPr/>
            </a:lvl4pPr>
            <a:lvl5pPr marL="201606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8824"/>
            <a:ext cx="6997915" cy="1732058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17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32156" y="871428"/>
            <a:ext cx="504162" cy="644743"/>
          </a:xfrm>
          <a:prstGeom prst="rect">
            <a:avLst/>
          </a:prstGeom>
        </p:spPr>
        <p:txBody>
          <a:bodyPr vert="horz" lIns="100806" tIns="50403" rIns="100806" bIns="50403" rtlCol="0" anchor="ctr">
            <a:noAutofit/>
          </a:bodyPr>
          <a:lstStyle/>
          <a:p>
            <a:pPr lvl="0"/>
            <a:r>
              <a:rPr lang="en-US" sz="881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2562"/>
            <a:ext cx="504162" cy="644743"/>
          </a:xfrm>
          <a:prstGeom prst="rect">
            <a:avLst/>
          </a:prstGeom>
        </p:spPr>
        <p:txBody>
          <a:bodyPr vert="horz" lIns="100806" tIns="50403" rIns="100806" bIns="50403" rtlCol="0" anchor="ctr">
            <a:noAutofit/>
          </a:bodyPr>
          <a:lstStyle/>
          <a:p>
            <a:pPr lvl="0"/>
            <a:r>
              <a:rPr lang="en-US" sz="881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35313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30106"/>
            <a:ext cx="6997915" cy="2861615"/>
          </a:xfrm>
        </p:spPr>
        <p:txBody>
          <a:bodyPr anchor="b">
            <a:normAutofit/>
          </a:bodyPr>
          <a:lstStyle>
            <a:lvl1pPr algn="l">
              <a:defRPr sz="4851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1722"/>
            <a:ext cx="6997915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17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71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9" name="Nadpis 8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2112"/>
            <a:ext cx="6694159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4739"/>
            <a:ext cx="6997916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4017" indent="0">
              <a:buFontTx/>
              <a:buNone/>
              <a:defRPr/>
            </a:lvl2pPr>
            <a:lvl3pPr marL="1008035" indent="0">
              <a:buFontTx/>
              <a:buNone/>
              <a:defRPr/>
            </a:lvl3pPr>
            <a:lvl4pPr marL="1512052" indent="0">
              <a:buFontTx/>
              <a:buNone/>
              <a:defRPr/>
            </a:lvl4pPr>
            <a:lvl5pPr marL="201606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1722"/>
            <a:ext cx="6997915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17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32156" y="871428"/>
            <a:ext cx="504162" cy="644743"/>
          </a:xfrm>
          <a:prstGeom prst="rect">
            <a:avLst/>
          </a:prstGeom>
        </p:spPr>
        <p:txBody>
          <a:bodyPr vert="horz" lIns="100806" tIns="50403" rIns="100806" bIns="50403" rtlCol="0" anchor="ctr">
            <a:noAutofit/>
          </a:bodyPr>
          <a:lstStyle/>
          <a:p>
            <a:pPr lvl="0"/>
            <a:r>
              <a:rPr lang="en-US" sz="881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2562"/>
            <a:ext cx="504162" cy="644743"/>
          </a:xfrm>
          <a:prstGeom prst="rect">
            <a:avLst/>
          </a:prstGeom>
        </p:spPr>
        <p:txBody>
          <a:bodyPr vert="horz" lIns="100806" tIns="50403" rIns="100806" bIns="50403" rtlCol="0" anchor="ctr">
            <a:noAutofit/>
          </a:bodyPr>
          <a:lstStyle/>
          <a:p>
            <a:pPr lvl="0"/>
            <a:r>
              <a:rPr lang="en-US" sz="8819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8743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2112"/>
            <a:ext cx="6991025" cy="3332557"/>
          </a:xfrm>
        </p:spPr>
        <p:txBody>
          <a:bodyPr anchor="ctr">
            <a:normAutofit/>
          </a:bodyPr>
          <a:lstStyle>
            <a:lvl1pPr algn="l">
              <a:defRPr sz="4851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4739"/>
            <a:ext cx="6997916" cy="5669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4017" indent="0">
              <a:buFontTx/>
              <a:buNone/>
              <a:defRPr/>
            </a:lvl2pPr>
            <a:lvl3pPr marL="1008035" indent="0">
              <a:buFontTx/>
              <a:buNone/>
              <a:defRPr/>
            </a:lvl3pPr>
            <a:lvl4pPr marL="1512052" indent="0">
              <a:buFontTx/>
              <a:buNone/>
              <a:defRPr/>
            </a:lvl4pPr>
            <a:lvl5pPr marL="201606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1722"/>
            <a:ext cx="6997915" cy="166916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017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9307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2937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2113"/>
            <a:ext cx="1079072" cy="5789968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2113"/>
            <a:ext cx="5727155" cy="578996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8372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48000" y="1242000"/>
            <a:ext cx="8784000" cy="324000"/>
          </a:xfrm>
        </p:spPr>
        <p:txBody>
          <a:bodyPr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smtClean="0"/>
              <a:t>Název prezentace</a:t>
            </a:r>
            <a:endParaRPr lang="cs-CZ" noProof="0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1566000"/>
            <a:ext cx="878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noProof="0" dirty="0" smtClean="0"/>
              <a:t>Oddělení, jméno</a:t>
            </a:r>
            <a:endParaRPr lang="cs-CZ" noProof="0" dirty="0"/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1890000"/>
            <a:ext cx="374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sz="2000" noProof="0" dirty="0" smtClean="0"/>
              <a:t>Datum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518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 indent="0">
              <a:lnSpc>
                <a:spcPts val="2550"/>
              </a:lnSpc>
              <a:defRPr baseline="0"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brázek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48000" y="1836000"/>
            <a:ext cx="4230000" cy="507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5850000" y="1836000"/>
            <a:ext cx="3582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8621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ce obrázk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48000" y="1836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4212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4" name="Zástupný symbol pro obrázek 10"/>
          <p:cNvSpPr>
            <a:spLocks noGrp="1"/>
          </p:cNvSpPr>
          <p:nvPr>
            <p:ph type="pic" sz="quarter" idx="15" hasCustomPrompt="1"/>
          </p:nvPr>
        </p:nvSpPr>
        <p:spPr>
          <a:xfrm>
            <a:off x="648000" y="4428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6" hasCustomPrompt="1"/>
          </p:nvPr>
        </p:nvSpPr>
        <p:spPr>
          <a:xfrm>
            <a:off x="648000" y="6804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6" name="Zástupný symbol pro obrázek 10"/>
          <p:cNvSpPr>
            <a:spLocks noGrp="1"/>
          </p:cNvSpPr>
          <p:nvPr>
            <p:ph type="pic" sz="quarter" idx="17" hasCustomPrompt="1"/>
          </p:nvPr>
        </p:nvSpPr>
        <p:spPr>
          <a:xfrm>
            <a:off x="5202000" y="1836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7" name="Zástupný symbol pro text 12"/>
          <p:cNvSpPr>
            <a:spLocks noGrp="1"/>
          </p:cNvSpPr>
          <p:nvPr>
            <p:ph type="body" sz="quarter" idx="18" hasCustomPrompt="1"/>
          </p:nvPr>
        </p:nvSpPr>
        <p:spPr>
          <a:xfrm>
            <a:off x="5202000" y="4212000"/>
            <a:ext cx="4230000" cy="108000"/>
          </a:xfrm>
        </p:spPr>
        <p:txBody>
          <a:bodyPr anchor="ctr" anchorCtr="0">
            <a:no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18" name="Zástupný symbol pro obrázek 10"/>
          <p:cNvSpPr>
            <a:spLocks noGrp="1"/>
          </p:cNvSpPr>
          <p:nvPr>
            <p:ph type="pic" sz="quarter" idx="19" hasCustomPrompt="1"/>
          </p:nvPr>
        </p:nvSpPr>
        <p:spPr>
          <a:xfrm>
            <a:off x="5202000" y="4428000"/>
            <a:ext cx="4230000" cy="2268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9" name="Zástupný symbol pro text 12"/>
          <p:cNvSpPr>
            <a:spLocks noGrp="1"/>
          </p:cNvSpPr>
          <p:nvPr>
            <p:ph type="body" sz="quarter" idx="20" hasCustomPrompt="1"/>
          </p:nvPr>
        </p:nvSpPr>
        <p:spPr>
          <a:xfrm>
            <a:off x="5202000" y="6804000"/>
            <a:ext cx="4230000" cy="10800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sz="1200"/>
            </a:lvl1pPr>
          </a:lstStyle>
          <a:p>
            <a:pPr lvl="0"/>
            <a:r>
              <a:rPr lang="cs-CZ" noProof="0" dirty="0" smtClean="0"/>
              <a:t>Titulek</a:t>
            </a:r>
          </a:p>
        </p:txBody>
      </p:sp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lší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Další kapitola</a:t>
            </a:r>
            <a:endParaRPr lang="cs-CZ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48000" y="1242000"/>
            <a:ext cx="8784000" cy="324000"/>
          </a:xfrm>
        </p:spPr>
        <p:txBody>
          <a:bodyPr anchor="t" anchorCtr="0">
            <a:noAutofit/>
          </a:bodyPr>
          <a:lstStyle>
            <a:lvl1pPr>
              <a:defRPr/>
            </a:lvl1pPr>
          </a:lstStyle>
          <a:p>
            <a:r>
              <a:rPr lang="cs-CZ" noProof="0" dirty="0" smtClean="0"/>
              <a:t>Název prezentace</a:t>
            </a:r>
            <a:endParaRPr lang="cs-CZ" noProof="0" dirty="0"/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48000" y="1566000"/>
            <a:ext cx="878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noProof="0" dirty="0" smtClean="0"/>
              <a:t>Oddělení, jméno</a:t>
            </a:r>
            <a:endParaRPr lang="cs-CZ" noProof="0" dirty="0"/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4" hasCustomPrompt="1"/>
          </p:nvPr>
        </p:nvSpPr>
        <p:spPr>
          <a:xfrm>
            <a:off x="648000" y="1890000"/>
            <a:ext cx="3744000" cy="324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550"/>
              </a:lnSpc>
              <a:buFontTx/>
              <a:buNone/>
              <a:defRPr sz="2000"/>
            </a:lvl1pPr>
          </a:lstStyle>
          <a:p>
            <a:pPr lvl="0"/>
            <a:r>
              <a:rPr lang="cs-CZ" sz="2000" noProof="0" dirty="0" smtClean="0"/>
              <a:t>Datum</a:t>
            </a:r>
            <a:endParaRPr lang="cs-CZ" noProof="0" dirty="0"/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en-GB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CONFIDENTIAL</a:t>
            </a:r>
            <a:endParaRPr lang="en-GB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637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 indent="0">
              <a:lnSpc>
                <a:spcPts val="2550"/>
              </a:lnSpc>
              <a:defRPr baseline="0"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48000" y="1836000"/>
            <a:ext cx="8784000" cy="5076000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en-GB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CONFIDENTIAL</a:t>
            </a:r>
            <a:endParaRPr lang="en-GB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128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48000" y="1836000"/>
            <a:ext cx="4230000" cy="5076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 smtClean="0"/>
              <a:t>První úroveň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5850000" y="1836000"/>
            <a:ext cx="3582000" cy="507600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 smtClean="0"/>
              <a:t>Obrázek</a:t>
            </a:r>
            <a:endParaRPr lang="cs-CZ" noProof="0" dirty="0"/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 smtClean="0"/>
              <a:t>Nadpis (shrnutí stránky)</a:t>
            </a:r>
            <a:endParaRPr lang="cs-CZ" noProof="0" dirty="0"/>
          </a:p>
        </p:txBody>
      </p:sp>
      <p:sp>
        <p:nvSpPr>
          <p:cNvPr id="10" name="TextovéPole 9"/>
          <p:cNvSpPr txBox="1"/>
          <p:nvPr userDrawn="1"/>
        </p:nvSpPr>
        <p:spPr>
          <a:xfrm>
            <a:off x="8136000" y="7128000"/>
            <a:ext cx="1296000" cy="21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r>
              <a:rPr lang="en-GB" sz="700" spc="0" baseline="0" noProof="0" dirty="0" smtClean="0">
                <a:latin typeface="Verdana" panose="020B0604030504040204" pitchFamily="34" charset="0"/>
                <a:ea typeface="Verdana" pitchFamily="34" charset="0"/>
                <a:cs typeface="Verdana" pitchFamily="34" charset="0"/>
              </a:rPr>
              <a:t>CONFIDENTIAL</a:t>
            </a:r>
            <a:endParaRPr lang="en-GB" sz="700" spc="0" baseline="0" noProof="0" dirty="0">
              <a:latin typeface="Verdana" panose="020B060403050404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664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g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2.gi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000" cy="1295433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8000" y="1242000"/>
            <a:ext cx="8784000" cy="32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dirty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8000" y="1836000"/>
            <a:ext cx="8784000" cy="50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64000" y="7128000"/>
            <a:ext cx="7272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  <p:sldLayoutId id="2147483688" r:id="rId4"/>
    <p:sldLayoutId id="2147483689" r:id="rId5"/>
    <p:sldLayoutId id="2147483685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43056" rtl="0" eaLnBrk="1" latinLnBrk="0" hangingPunct="1">
        <a:lnSpc>
          <a:spcPts val="2550"/>
        </a:lnSpc>
        <a:spcBef>
          <a:spcPct val="0"/>
        </a:spcBef>
        <a:buNone/>
        <a:defRPr sz="2000" b="1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1pPr>
    </p:titleStyle>
    <p:bodyStyle>
      <a:lvl1pPr marL="216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1pPr>
      <a:lvl2pPr marL="432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2pPr>
      <a:lvl3pPr marL="648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3pPr>
      <a:lvl4pPr marL="864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4pPr>
      <a:lvl5pPr marL="1080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000" cy="1295433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8000" y="1242000"/>
            <a:ext cx="8784000" cy="32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dirty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8000" y="1836000"/>
            <a:ext cx="8784000" cy="50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64000" y="7128000"/>
            <a:ext cx="7272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56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43056" rtl="0" eaLnBrk="1" latinLnBrk="0" hangingPunct="1">
        <a:lnSpc>
          <a:spcPts val="2550"/>
        </a:lnSpc>
        <a:spcBef>
          <a:spcPct val="0"/>
        </a:spcBef>
        <a:buNone/>
        <a:defRPr sz="2000" b="1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1pPr>
    </p:titleStyle>
    <p:bodyStyle>
      <a:lvl1pPr marL="216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1pPr>
      <a:lvl2pPr marL="432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2pPr>
      <a:lvl3pPr marL="648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3pPr>
      <a:lvl4pPr marL="864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4pPr>
      <a:lvl5pPr marL="1080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000" cy="1295433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8000" y="1242000"/>
            <a:ext cx="8784000" cy="32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dirty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8000" y="1836000"/>
            <a:ext cx="8784000" cy="50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64000" y="7128000"/>
            <a:ext cx="7272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57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43056" rtl="0" eaLnBrk="1" latinLnBrk="0" hangingPunct="1">
        <a:lnSpc>
          <a:spcPts val="2550"/>
        </a:lnSpc>
        <a:spcBef>
          <a:spcPct val="0"/>
        </a:spcBef>
        <a:buNone/>
        <a:defRPr sz="2000" b="1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1pPr>
    </p:titleStyle>
    <p:bodyStyle>
      <a:lvl1pPr marL="216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1pPr>
      <a:lvl2pPr marL="432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2pPr>
      <a:lvl3pPr marL="648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3pPr>
      <a:lvl4pPr marL="864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4pPr>
      <a:lvl5pPr marL="1080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9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000" cy="1295433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48000" y="1242000"/>
            <a:ext cx="8784000" cy="32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dirty="0" smtClean="0"/>
              <a:t>Klepnutím lze upravit styl předlohy nadpisů.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48000" y="1836000"/>
            <a:ext cx="8784000" cy="50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64000" y="7128000"/>
            <a:ext cx="7272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648000" y="7128000"/>
            <a:ext cx="216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95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43056" rtl="0" eaLnBrk="1" latinLnBrk="0" hangingPunct="1">
        <a:lnSpc>
          <a:spcPts val="2550"/>
        </a:lnSpc>
        <a:spcBef>
          <a:spcPct val="0"/>
        </a:spcBef>
        <a:buNone/>
        <a:defRPr sz="2000" b="1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1pPr>
    </p:titleStyle>
    <p:bodyStyle>
      <a:lvl1pPr marL="216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12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1pPr>
      <a:lvl2pPr marL="432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12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2pPr>
      <a:lvl3pPr marL="648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12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3pPr>
      <a:lvl4pPr marL="864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12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4pPr>
      <a:lvl5pPr marL="1080000" indent="-216000" algn="l" defTabSz="1043056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12"/>
        </a:buBlip>
        <a:defRPr sz="1600" kern="1200">
          <a:solidFill>
            <a:schemeClr val="tx1"/>
          </a:solidFill>
          <a:latin typeface="Verdana" panose="020B0604030504040204" pitchFamily="34" charset="0"/>
          <a:ea typeface="Verdana" pitchFamily="34" charset="0"/>
          <a:cs typeface="Verdana" pitchFamily="34" charset="0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6"/>
            <a:ext cx="10109073" cy="7579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2112"/>
            <a:ext cx="6997913" cy="14562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151"/>
            <a:ext cx="6997914" cy="4278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60884"/>
            <a:ext cx="754208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60884"/>
            <a:ext cx="509650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60884"/>
            <a:ext cx="565148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52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  <p:sldLayoutId id="2147483749" r:id="rId18"/>
    <p:sldLayoutId id="2147483750" r:id="rId19"/>
  </p:sldLayoutIdLst>
  <p:hf hdr="0" dt="0"/>
  <p:txStyles>
    <p:titleStyle>
      <a:lvl1pPr algn="l" defTabSz="504017" rtl="0" eaLnBrk="1" latinLnBrk="0" hangingPunct="1">
        <a:spcBef>
          <a:spcPct val="0"/>
        </a:spcBef>
        <a:buNone/>
        <a:defRPr sz="396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013" indent="-378013" algn="l" defTabSz="504017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028" indent="-315011" algn="l" defTabSz="504017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043" indent="-252009" algn="l" defTabSz="504017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060" indent="-252009" algn="l" defTabSz="504017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078" indent="-252009" algn="l" defTabSz="504017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2095" indent="-252009" algn="l" defTabSz="504017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6112" indent="-252009" algn="l" defTabSz="504017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0130" indent="-252009" algn="l" defTabSz="504017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4147" indent="-252009" algn="l" defTabSz="504017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504017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504017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504017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504017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504017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504017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504017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504017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search?q=hans+gross&amp;client=firefox-b&amp;biw=1680&amp;bih=915&amp;source=lnms&amp;tbm=isch&amp;sa=X&amp;ved=0ahUKEwjfxNqSs8HRAhUIGhQKHRF5D20Q_AUIBig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Relationship Id="rId6" Type="http://schemas.openxmlformats.org/officeDocument/2006/relationships/hyperlink" Target="http://wittnerova.sweb.cz/forenzni-psychologie.html" TargetMode="External"/><Relationship Id="rId5" Type="http://schemas.openxmlformats.org/officeDocument/2006/relationships/hyperlink" Target="http://www.denik.cz/z_domova/jak-vlastne-pracuje-forenzni-psycholog-20131003-aalc.html" TargetMode="External"/><Relationship Id="rId4" Type="http://schemas.openxmlformats.org/officeDocument/2006/relationships/hyperlink" Target="https://en.wikipedia.org/wiki/Hans_Gro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16758-1A75-4D06-A49E-9B863093CFA3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Forenzní psychologie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4"/>
          </p:nvPr>
        </p:nvSpPr>
        <p:spPr>
          <a:xfrm>
            <a:off x="756000" y="1908423"/>
            <a:ext cx="3744000" cy="324000"/>
          </a:xfrm>
        </p:spPr>
        <p:txBody>
          <a:bodyPr/>
          <a:lstStyle/>
          <a:p>
            <a:r>
              <a:rPr lang="cs-CZ" dirty="0" smtClean="0"/>
              <a:t>20.1.2017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2612" y="1830806"/>
            <a:ext cx="8784000" cy="5076000"/>
          </a:xfrm>
        </p:spPr>
        <p:txBody>
          <a:bodyPr/>
          <a:lstStyle/>
          <a:p>
            <a:r>
              <a:rPr lang="cs-CZ" dirty="0"/>
              <a:t>Co je to forenzní psychologie</a:t>
            </a:r>
            <a:r>
              <a:rPr lang="cs-CZ" dirty="0" smtClean="0"/>
              <a:t>?</a:t>
            </a:r>
          </a:p>
          <a:p>
            <a:r>
              <a:rPr lang="cs-CZ" dirty="0"/>
              <a:t>Čím se </a:t>
            </a:r>
            <a:r>
              <a:rPr lang="cs-CZ" dirty="0" smtClean="0"/>
              <a:t>zabývá?</a:t>
            </a:r>
            <a:endParaRPr lang="cs-CZ" dirty="0"/>
          </a:p>
          <a:p>
            <a:r>
              <a:rPr lang="cs-CZ" dirty="0" smtClean="0"/>
              <a:t>Druhy </a:t>
            </a:r>
            <a:r>
              <a:rPr lang="cs-CZ" dirty="0"/>
              <a:t>forenzní </a:t>
            </a:r>
            <a:r>
              <a:rPr lang="cs-CZ" dirty="0" smtClean="0"/>
              <a:t>psychologie</a:t>
            </a:r>
          </a:p>
          <a:p>
            <a:r>
              <a:rPr lang="cs-CZ" dirty="0" smtClean="0"/>
              <a:t>Metody </a:t>
            </a:r>
            <a:r>
              <a:rPr lang="cs-CZ" dirty="0"/>
              <a:t>forenzní </a:t>
            </a:r>
            <a:r>
              <a:rPr lang="cs-CZ" dirty="0" smtClean="0"/>
              <a:t>psychologie</a:t>
            </a:r>
          </a:p>
          <a:p>
            <a:r>
              <a:rPr lang="cs-CZ" dirty="0"/>
              <a:t>Hans Gustav Adolf Gross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15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forenzní psychologie?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oblast </a:t>
            </a:r>
            <a:r>
              <a:rPr lang="cs-CZ" dirty="0"/>
              <a:t>aplikované </a:t>
            </a:r>
            <a:r>
              <a:rPr lang="cs-CZ" dirty="0" smtClean="0"/>
              <a:t>psychologie, snaží se na </a:t>
            </a:r>
            <a:r>
              <a:rPr lang="cs-CZ" dirty="0"/>
              <a:t>základě psychologických postupů porozumět trestným </a:t>
            </a:r>
            <a:r>
              <a:rPr lang="cs-CZ" dirty="0" smtClean="0"/>
              <a:t>činům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kriminologická psychologie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velmi oblíbená veřejností a médii, hlavně díky kriminálním seriálům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54569" y="7344000"/>
            <a:ext cx="7272000" cy="106985"/>
          </a:xfrm>
        </p:spPr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76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64000" y="7236000"/>
            <a:ext cx="7272000" cy="216000"/>
          </a:xfrm>
        </p:spPr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výzkumem </a:t>
            </a:r>
            <a:r>
              <a:rPr lang="cs-CZ" dirty="0"/>
              <a:t>osobnosti </a:t>
            </a:r>
            <a:r>
              <a:rPr lang="cs-CZ" dirty="0" smtClean="0"/>
              <a:t>pachatele</a:t>
            </a:r>
          </a:p>
          <a:p>
            <a:endParaRPr lang="cs-CZ" dirty="0"/>
          </a:p>
          <a:p>
            <a:r>
              <a:rPr lang="pl-PL" dirty="0"/>
              <a:t>z</a:t>
            </a:r>
            <a:r>
              <a:rPr lang="pl-PL" dirty="0" smtClean="0"/>
              <a:t>koumá věrohodnost výpovědi</a:t>
            </a:r>
          </a:p>
          <a:p>
            <a:endParaRPr lang="cs-CZ" dirty="0" smtClean="0"/>
          </a:p>
          <a:p>
            <a:r>
              <a:rPr lang="cs-CZ" dirty="0" smtClean="0"/>
              <a:t>motivací </a:t>
            </a:r>
            <a:r>
              <a:rPr lang="cs-CZ" dirty="0"/>
              <a:t>a </a:t>
            </a:r>
            <a:r>
              <a:rPr lang="cs-CZ" dirty="0" smtClean="0"/>
              <a:t>formami </a:t>
            </a:r>
            <a:r>
              <a:rPr lang="cs-CZ" dirty="0"/>
              <a:t>kriminálního </a:t>
            </a:r>
            <a:r>
              <a:rPr lang="cs-CZ" dirty="0" smtClean="0"/>
              <a:t>chování</a:t>
            </a:r>
          </a:p>
          <a:p>
            <a:endParaRPr lang="cs-CZ" dirty="0" smtClean="0"/>
          </a:p>
          <a:p>
            <a:r>
              <a:rPr lang="cs-CZ" dirty="0" smtClean="0"/>
              <a:t>sociálně patologickými jevy</a:t>
            </a:r>
          </a:p>
          <a:p>
            <a:endParaRPr lang="cs-CZ" dirty="0" smtClean="0"/>
          </a:p>
          <a:p>
            <a:r>
              <a:rPr lang="cs-CZ" dirty="0" smtClean="0"/>
              <a:t>vyšetřovacími postupy </a:t>
            </a:r>
            <a:r>
              <a:rPr lang="cs-CZ" dirty="0"/>
              <a:t>a </a:t>
            </a:r>
            <a:r>
              <a:rPr lang="cs-CZ" dirty="0" smtClean="0"/>
              <a:t>psychologií oběti</a:t>
            </a:r>
          </a:p>
          <a:p>
            <a:endParaRPr lang="cs-CZ" dirty="0"/>
          </a:p>
          <a:p>
            <a:r>
              <a:rPr lang="cs-CZ" dirty="0"/>
              <a:t>práce s </a:t>
            </a:r>
            <a:r>
              <a:rPr lang="cs-CZ" dirty="0" smtClean="0"/>
              <a:t>odsouzenými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se zabývá?</a:t>
            </a:r>
            <a:endParaRPr lang="cs-CZ" dirty="0"/>
          </a:p>
        </p:txBody>
      </p:sp>
      <p:pic>
        <p:nvPicPr>
          <p:cNvPr id="1026" name="Picture 2" descr="Forenzni psychologie zahrnuje i psychologii investigativní, soudní a v&amp;ecaron;ze&amp;ncaron;skou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783" y="1476375"/>
            <a:ext cx="3435474" cy="457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0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64000" y="7228094"/>
            <a:ext cx="7272000" cy="216000"/>
          </a:xfrm>
        </p:spPr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cs-CZ" dirty="0"/>
              <a:t>kriminalistická </a:t>
            </a:r>
            <a:r>
              <a:rPr lang="cs-CZ" dirty="0" smtClean="0"/>
              <a:t>psychologie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soudní psychologie 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penitenciární</a:t>
            </a:r>
            <a:r>
              <a:rPr lang="cs-CZ" dirty="0" smtClean="0"/>
              <a:t> psychologie</a:t>
            </a:r>
          </a:p>
          <a:p>
            <a:endParaRPr lang="cs-CZ" dirty="0"/>
          </a:p>
          <a:p>
            <a:r>
              <a:rPr lang="cs-CZ" dirty="0" err="1" smtClean="0"/>
              <a:t>postpenitenciární</a:t>
            </a:r>
            <a:r>
              <a:rPr lang="cs-CZ" dirty="0" smtClean="0"/>
              <a:t> psychologie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kriminologická psychologie </a:t>
            </a:r>
            <a:endParaRPr lang="cs-CZ" dirty="0"/>
          </a:p>
          <a:p>
            <a:endParaRPr lang="cs-CZ" dirty="0"/>
          </a:p>
        </p:txBody>
      </p:sp>
      <p:pic>
        <p:nvPicPr>
          <p:cNvPr id="3074" name="Picture 2" descr="Výsledek obrázku pro kriminologie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15" r="1461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forenzní </a:t>
            </a:r>
            <a:r>
              <a:rPr lang="cs-CZ" dirty="0"/>
              <a:t>psychologie</a:t>
            </a:r>
          </a:p>
        </p:txBody>
      </p:sp>
    </p:spTree>
    <p:extLst>
      <p:ext uri="{BB962C8B-B14F-4D97-AF65-F5344CB8AC3E}">
        <p14:creationId xmlns:p14="http://schemas.microsoft.com/office/powerpoint/2010/main" val="409732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864000" y="7237059"/>
            <a:ext cx="7272000" cy="216000"/>
          </a:xfrm>
        </p:spPr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teoretické výzkumné </a:t>
            </a:r>
            <a:r>
              <a:rPr lang="cs-CZ" dirty="0" smtClean="0"/>
              <a:t>postupy</a:t>
            </a:r>
          </a:p>
          <a:p>
            <a:endParaRPr lang="cs-CZ" dirty="0"/>
          </a:p>
          <a:p>
            <a:r>
              <a:rPr lang="cs-CZ" dirty="0" smtClean="0"/>
              <a:t>empirické </a:t>
            </a:r>
            <a:r>
              <a:rPr lang="cs-CZ" dirty="0"/>
              <a:t>výzkumné postupy</a:t>
            </a:r>
          </a:p>
        </p:txBody>
      </p:sp>
      <p:pic>
        <p:nvPicPr>
          <p:cNvPr id="2050" name="Picture 2" descr="Výsledek obrázku pro metody forenzní psychologie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87" r="10387"/>
          <a:stretch>
            <a:fillRect/>
          </a:stretch>
        </p:blipFill>
        <p:spPr bwMode="auto">
          <a:xfrm>
            <a:off x="5976416" y="1584648"/>
            <a:ext cx="3582000" cy="50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forenzní psychologie</a:t>
            </a:r>
          </a:p>
        </p:txBody>
      </p:sp>
    </p:spTree>
    <p:extLst>
      <p:ext uri="{BB962C8B-B14F-4D97-AF65-F5344CB8AC3E}">
        <p14:creationId xmlns:p14="http://schemas.microsoft.com/office/powerpoint/2010/main" val="114685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Hans Gustav Adolf Gross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rakouský trestní právník a </a:t>
            </a:r>
            <a:r>
              <a:rPr lang="cs-CZ" dirty="0" smtClean="0"/>
              <a:t>soudce</a:t>
            </a:r>
          </a:p>
          <a:p>
            <a:endParaRPr lang="cs-CZ" dirty="0"/>
          </a:p>
          <a:p>
            <a:r>
              <a:rPr lang="cs-CZ" dirty="0"/>
              <a:t>tvůrce oblasti kriminalistiky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dodnes je viděn </a:t>
            </a:r>
            <a:r>
              <a:rPr lang="cs-CZ" dirty="0"/>
              <a:t>jako otec vyšetřování trestné činnosti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58888" y="7228094"/>
            <a:ext cx="7272000" cy="216000"/>
          </a:xfrm>
        </p:spPr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  <p:pic>
        <p:nvPicPr>
          <p:cNvPr id="4098" name="Picture 2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488" y="1556593"/>
            <a:ext cx="3070257" cy="406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23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64000" y="7236000"/>
            <a:ext cx="7272000" cy="216000"/>
          </a:xfrm>
        </p:spPr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5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www.google.cz/search?q=hans+gross&amp;client=firefox-b&amp;biw=1680&amp;bih=915&amp;source=lnms&amp;tbm=isch&amp;sa=X&amp;ved=0ahUKEwjfxNqSs8HRAhUIGhQKHRF5D20Q_AUIBigB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en.wikipedia.org/wiki/Hans_Gross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www.denik.cz/z_domova/jak-vlastne-pracuje-forenzni-psycholog-20131003-aalc.html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wittnerova.sweb.cz/forenzni-psychologie.html</a:t>
            </a:r>
            <a:endParaRPr lang="cs-CZ" dirty="0" smtClean="0"/>
          </a:p>
          <a:p>
            <a:r>
              <a:rPr lang="cs-CZ" dirty="0"/>
              <a:t>http://i-psychologie.blog.cz/1207/co-je-forenzni-psychologie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64000" y="7236000"/>
            <a:ext cx="7272000" cy="216000"/>
          </a:xfrm>
        </p:spPr>
        <p:txBody>
          <a:bodyPr/>
          <a:lstStyle/>
          <a:p>
            <a:r>
              <a:rPr lang="cs-CZ" smtClean="0"/>
              <a:t>Forenzní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51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ODA_Sablona_4x3_Verdana_Plus">
  <a:themeElements>
    <a:clrScheme name="ŠKODA CI">
      <a:dk1>
        <a:sysClr val="windowText" lastClr="000000"/>
      </a:dk1>
      <a:lt1>
        <a:sysClr val="window" lastClr="FFFFFF"/>
      </a:lt1>
      <a:dk2>
        <a:srgbClr val="D22630"/>
      </a:dk2>
      <a:lt2>
        <a:srgbClr val="FFD200"/>
      </a:lt2>
      <a:accent1>
        <a:srgbClr val="DCDCDC"/>
      </a:accent1>
      <a:accent2>
        <a:srgbClr val="BEBEBE"/>
      </a:accent2>
      <a:accent3>
        <a:srgbClr val="6E6E6E"/>
      </a:accent3>
      <a:accent4>
        <a:srgbClr val="DBEED5"/>
      </a:accent4>
      <a:accent5>
        <a:srgbClr val="81C26D"/>
      </a:accent5>
      <a:accent6>
        <a:srgbClr val="4BA82E"/>
      </a:accent6>
      <a:hlink>
        <a:srgbClr val="000000"/>
      </a:hlink>
      <a:folHlink>
        <a:srgbClr val="000000"/>
      </a:folHlink>
    </a:clrScheme>
    <a:fontScheme name="ŠKODA CI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KODA CI">
        <a:dk1>
          <a:sysClr val="windowText" lastClr="000000"/>
        </a:dk1>
        <a:lt1>
          <a:sysClr val="window" lastClr="FFFFFF"/>
        </a:lt1>
        <a:dk2>
          <a:srgbClr val="D22630"/>
        </a:dk2>
        <a:lt2>
          <a:srgbClr val="FFD200"/>
        </a:lt2>
        <a:accent1>
          <a:srgbClr val="DCDCDC"/>
        </a:accent1>
        <a:accent2>
          <a:srgbClr val="BEBEBE"/>
        </a:accent2>
        <a:accent3>
          <a:srgbClr val="6E6E6E"/>
        </a:accent3>
        <a:accent4>
          <a:srgbClr val="DBEED5"/>
        </a:accent4>
        <a:accent5>
          <a:srgbClr val="81C26D"/>
        </a:accent5>
        <a:accent6>
          <a:srgbClr val="4BA82E"/>
        </a:accent6>
        <a:hlink>
          <a:srgbClr val="000000"/>
        </a:hlink>
        <a:folHlink>
          <a:srgbClr val="000000"/>
        </a:folHlink>
      </a:clrScheme>
    </a:extraClrScheme>
  </a:extraClrSchemeLst>
  <a:extLst>
    <a:ext uri="{05A4C25C-085E-4340-85A3-A5531E510DB2}">
      <thm15:themeFamily xmlns:thm15="http://schemas.microsoft.com/office/thememl/2012/main" name="SKODA_Sablona_4x3_Verdana_Plus.potx" id="{677A293E-BFEF-4446-AFEE-4B58D63B9B9E}" vid="{2618FC45-DD90-440F-9F37-128143116362}"/>
    </a:ext>
  </a:extLst>
</a:theme>
</file>

<file path=ppt/theme/theme2.xml><?xml version="1.0" encoding="utf-8"?>
<a:theme xmlns:a="http://schemas.openxmlformats.org/drawingml/2006/main" name="ŠKODA 4x3 CONFIDENTIAL">
  <a:themeElements>
    <a:clrScheme name="ŠKODA CI">
      <a:dk1>
        <a:sysClr val="windowText" lastClr="000000"/>
      </a:dk1>
      <a:lt1>
        <a:sysClr val="window" lastClr="FFFFFF"/>
      </a:lt1>
      <a:dk2>
        <a:srgbClr val="D22630"/>
      </a:dk2>
      <a:lt2>
        <a:srgbClr val="FFD200"/>
      </a:lt2>
      <a:accent1>
        <a:srgbClr val="DCDCDC"/>
      </a:accent1>
      <a:accent2>
        <a:srgbClr val="BEBEBE"/>
      </a:accent2>
      <a:accent3>
        <a:srgbClr val="6E6E6E"/>
      </a:accent3>
      <a:accent4>
        <a:srgbClr val="DBEED5"/>
      </a:accent4>
      <a:accent5>
        <a:srgbClr val="81C26D"/>
      </a:accent5>
      <a:accent6>
        <a:srgbClr val="4BA82E"/>
      </a:accent6>
      <a:hlink>
        <a:srgbClr val="000000"/>
      </a:hlink>
      <a:folHlink>
        <a:srgbClr val="000000"/>
      </a:folHlink>
    </a:clrScheme>
    <a:fontScheme name="ŠKODA CI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KODA CI">
        <a:dk1>
          <a:sysClr val="windowText" lastClr="000000"/>
        </a:dk1>
        <a:lt1>
          <a:sysClr val="window" lastClr="FFFFFF"/>
        </a:lt1>
        <a:dk2>
          <a:srgbClr val="D22630"/>
        </a:dk2>
        <a:lt2>
          <a:srgbClr val="FFD200"/>
        </a:lt2>
        <a:accent1>
          <a:srgbClr val="DCDCDC"/>
        </a:accent1>
        <a:accent2>
          <a:srgbClr val="BEBEBE"/>
        </a:accent2>
        <a:accent3>
          <a:srgbClr val="6E6E6E"/>
        </a:accent3>
        <a:accent4>
          <a:srgbClr val="DBEED5"/>
        </a:accent4>
        <a:accent5>
          <a:srgbClr val="81C26D"/>
        </a:accent5>
        <a:accent6>
          <a:srgbClr val="4BA82E"/>
        </a:accent6>
        <a:hlink>
          <a:srgbClr val="000000"/>
        </a:hlink>
        <a:folHlink>
          <a:srgbClr val="000000"/>
        </a:folHlink>
      </a:clrScheme>
    </a:extraClrScheme>
  </a:extraClrSchemeLst>
  <a:extLst>
    <a:ext uri="{05A4C25C-085E-4340-85A3-A5531E510DB2}">
      <thm15:themeFamily xmlns:thm15="http://schemas.microsoft.com/office/thememl/2012/main" name="SKODA_Sablona_4x3_Verdana_Plus.potx" id="{677A293E-BFEF-4446-AFEE-4B58D63B9B9E}" vid="{A6ECB134-0958-466C-89F2-1865C5C54F50}"/>
    </a:ext>
  </a:extLst>
</a:theme>
</file>

<file path=ppt/theme/theme3.xml><?xml version="1.0" encoding="utf-8"?>
<a:theme xmlns:a="http://schemas.openxmlformats.org/drawingml/2006/main" name="ŠKODA 4x3 VERTRAULICH">
  <a:themeElements>
    <a:clrScheme name="ŠKODA CI">
      <a:dk1>
        <a:sysClr val="windowText" lastClr="000000"/>
      </a:dk1>
      <a:lt1>
        <a:sysClr val="window" lastClr="FFFFFF"/>
      </a:lt1>
      <a:dk2>
        <a:srgbClr val="D22630"/>
      </a:dk2>
      <a:lt2>
        <a:srgbClr val="FFD200"/>
      </a:lt2>
      <a:accent1>
        <a:srgbClr val="DCDCDC"/>
      </a:accent1>
      <a:accent2>
        <a:srgbClr val="BEBEBE"/>
      </a:accent2>
      <a:accent3>
        <a:srgbClr val="6E6E6E"/>
      </a:accent3>
      <a:accent4>
        <a:srgbClr val="DBEED5"/>
      </a:accent4>
      <a:accent5>
        <a:srgbClr val="81C26D"/>
      </a:accent5>
      <a:accent6>
        <a:srgbClr val="4BA82E"/>
      </a:accent6>
      <a:hlink>
        <a:srgbClr val="000000"/>
      </a:hlink>
      <a:folHlink>
        <a:srgbClr val="000000"/>
      </a:folHlink>
    </a:clrScheme>
    <a:fontScheme name="ŠKODA CI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KODA CI">
        <a:dk1>
          <a:sysClr val="windowText" lastClr="000000"/>
        </a:dk1>
        <a:lt1>
          <a:sysClr val="window" lastClr="FFFFFF"/>
        </a:lt1>
        <a:dk2>
          <a:srgbClr val="D22630"/>
        </a:dk2>
        <a:lt2>
          <a:srgbClr val="FFD200"/>
        </a:lt2>
        <a:accent1>
          <a:srgbClr val="DCDCDC"/>
        </a:accent1>
        <a:accent2>
          <a:srgbClr val="BEBEBE"/>
        </a:accent2>
        <a:accent3>
          <a:srgbClr val="6E6E6E"/>
        </a:accent3>
        <a:accent4>
          <a:srgbClr val="DBEED5"/>
        </a:accent4>
        <a:accent5>
          <a:srgbClr val="81C26D"/>
        </a:accent5>
        <a:accent6>
          <a:srgbClr val="4BA82E"/>
        </a:accent6>
        <a:hlink>
          <a:srgbClr val="000000"/>
        </a:hlink>
        <a:folHlink>
          <a:srgbClr val="000000"/>
        </a:folHlink>
      </a:clrScheme>
    </a:extraClrScheme>
  </a:extraClrSchemeLst>
  <a:extLst>
    <a:ext uri="{05A4C25C-085E-4340-85A3-A5531E510DB2}">
      <thm15:themeFamily xmlns:thm15="http://schemas.microsoft.com/office/thememl/2012/main" name="SKODA_Sablona_4x3_Verdana_Plus.potx" id="{677A293E-BFEF-4446-AFEE-4B58D63B9B9E}" vid="{4C5AC61D-CDE1-4427-A98D-76FA66E8ADD5}"/>
    </a:ext>
  </a:extLst>
</a:theme>
</file>

<file path=ppt/theme/theme4.xml><?xml version="1.0" encoding="utf-8"?>
<a:theme xmlns:a="http://schemas.openxmlformats.org/drawingml/2006/main" name="ŠKODA 4x3 DŮVĚRNÉ">
  <a:themeElements>
    <a:clrScheme name="ŠKODA CI">
      <a:dk1>
        <a:sysClr val="windowText" lastClr="000000"/>
      </a:dk1>
      <a:lt1>
        <a:sysClr val="window" lastClr="FFFFFF"/>
      </a:lt1>
      <a:dk2>
        <a:srgbClr val="D22630"/>
      </a:dk2>
      <a:lt2>
        <a:srgbClr val="FFD200"/>
      </a:lt2>
      <a:accent1>
        <a:srgbClr val="DCDCDC"/>
      </a:accent1>
      <a:accent2>
        <a:srgbClr val="BEBEBE"/>
      </a:accent2>
      <a:accent3>
        <a:srgbClr val="6E6E6E"/>
      </a:accent3>
      <a:accent4>
        <a:srgbClr val="DBEED5"/>
      </a:accent4>
      <a:accent5>
        <a:srgbClr val="81C26D"/>
      </a:accent5>
      <a:accent6>
        <a:srgbClr val="4BA82E"/>
      </a:accent6>
      <a:hlink>
        <a:srgbClr val="000000"/>
      </a:hlink>
      <a:folHlink>
        <a:srgbClr val="000000"/>
      </a:folHlink>
    </a:clrScheme>
    <a:fontScheme name="ŠKODA CI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KODA CI">
        <a:dk1>
          <a:sysClr val="windowText" lastClr="000000"/>
        </a:dk1>
        <a:lt1>
          <a:sysClr val="window" lastClr="FFFFFF"/>
        </a:lt1>
        <a:dk2>
          <a:srgbClr val="D22630"/>
        </a:dk2>
        <a:lt2>
          <a:srgbClr val="FFD200"/>
        </a:lt2>
        <a:accent1>
          <a:srgbClr val="DCDCDC"/>
        </a:accent1>
        <a:accent2>
          <a:srgbClr val="BEBEBE"/>
        </a:accent2>
        <a:accent3>
          <a:srgbClr val="6E6E6E"/>
        </a:accent3>
        <a:accent4>
          <a:srgbClr val="DBEED5"/>
        </a:accent4>
        <a:accent5>
          <a:srgbClr val="81C26D"/>
        </a:accent5>
        <a:accent6>
          <a:srgbClr val="4BA82E"/>
        </a:accent6>
        <a:hlink>
          <a:srgbClr val="000000"/>
        </a:hlink>
        <a:folHlink>
          <a:srgbClr val="000000"/>
        </a:folHlink>
      </a:clrScheme>
    </a:extraClrScheme>
  </a:extraClrSchemeLst>
  <a:extLst>
    <a:ext uri="{05A4C25C-085E-4340-85A3-A5531E510DB2}">
      <thm15:themeFamily xmlns:thm15="http://schemas.microsoft.com/office/thememl/2012/main" name="SKODA_Sablona_4x3_Verdana_Plus.potx" id="{677A293E-BFEF-4446-AFEE-4B58D63B9B9E}" vid="{15DAA088-422C-41CA-A342-6299670A7A8B}"/>
    </a:ext>
  </a:extLst>
</a:theme>
</file>

<file path=ppt/theme/theme5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KODA CI">
        <a:dk1>
          <a:sysClr val="windowText" lastClr="000000"/>
        </a:dk1>
        <a:lt1>
          <a:sysClr val="window" lastClr="FFFFFF"/>
        </a:lt1>
        <a:dk2>
          <a:srgbClr val="D22630"/>
        </a:dk2>
        <a:lt2>
          <a:srgbClr val="FFD200"/>
        </a:lt2>
        <a:accent1>
          <a:srgbClr val="DCDCDC"/>
        </a:accent1>
        <a:accent2>
          <a:srgbClr val="BEBEBE"/>
        </a:accent2>
        <a:accent3>
          <a:srgbClr val="6E6E6E"/>
        </a:accent3>
        <a:accent4>
          <a:srgbClr val="DBEED5"/>
        </a:accent4>
        <a:accent5>
          <a:srgbClr val="81C26D"/>
        </a:accent5>
        <a:accent6>
          <a:srgbClr val="4BA82E"/>
        </a:accent6>
        <a:hlink>
          <a:srgbClr val="000000"/>
        </a:hlink>
        <a:folHlink>
          <a:srgbClr val="000000"/>
        </a:folHlink>
      </a:clrScheme>
    </a:extraClrScheme>
  </a:extraClrSchemeLst>
</a:theme>
</file>

<file path=ppt/theme/theme7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KODA CI">
        <a:dk1>
          <a:sysClr val="windowText" lastClr="000000"/>
        </a:dk1>
        <a:lt1>
          <a:sysClr val="window" lastClr="FFFFFF"/>
        </a:lt1>
        <a:dk2>
          <a:srgbClr val="D22630"/>
        </a:dk2>
        <a:lt2>
          <a:srgbClr val="FFD200"/>
        </a:lt2>
        <a:accent1>
          <a:srgbClr val="DCDCDC"/>
        </a:accent1>
        <a:accent2>
          <a:srgbClr val="BEBEBE"/>
        </a:accent2>
        <a:accent3>
          <a:srgbClr val="6E6E6E"/>
        </a:accent3>
        <a:accent4>
          <a:srgbClr val="DBEED5"/>
        </a:accent4>
        <a:accent5>
          <a:srgbClr val="81C26D"/>
        </a:accent5>
        <a:accent6>
          <a:srgbClr val="4BA82E"/>
        </a:accent6>
        <a:hlink>
          <a:srgbClr val="000000"/>
        </a:hlink>
        <a:folHlink>
          <a:srgbClr val="000000"/>
        </a:folHlink>
      </a:clrScheme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SKODA_Sablona_4x3_Verdana_Plus</Template>
  <TotalTime>0</TotalTime>
  <Words>171</Words>
  <Application>Microsoft Office PowerPoint</Application>
  <PresentationFormat>Vlastní</PresentationFormat>
  <Paragraphs>75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Arial</vt:lpstr>
      <vt:lpstr>Trebuchet MS</vt:lpstr>
      <vt:lpstr>Verdana</vt:lpstr>
      <vt:lpstr>Wingdings 3</vt:lpstr>
      <vt:lpstr>SKODA_Sablona_4x3_Verdana_Plus</vt:lpstr>
      <vt:lpstr>ŠKODA 4x3 CONFIDENTIAL</vt:lpstr>
      <vt:lpstr>ŠKODA 4x3 VERTRAULICH</vt:lpstr>
      <vt:lpstr>ŠKODA 4x3 DŮVĚRNÉ</vt:lpstr>
      <vt:lpstr>Faseta</vt:lpstr>
      <vt:lpstr>Forenzní psychologie</vt:lpstr>
      <vt:lpstr>Obsah</vt:lpstr>
      <vt:lpstr>Co je to forenzní psychologie?</vt:lpstr>
      <vt:lpstr>Čím se zabývá?</vt:lpstr>
      <vt:lpstr>Druhy forenzní psychologie</vt:lpstr>
      <vt:lpstr>Metody forenzní psychologie</vt:lpstr>
      <vt:lpstr>Hans Gustav Adolf Gross</vt:lpstr>
      <vt:lpstr>Děkuji za pozornost</vt:lpstr>
      <vt:lpstr>Zdroje: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2016-09-20T13:55:31Z</dcterms:created>
  <dcterms:modified xsi:type="dcterms:W3CDTF">2018-11-24T10:57:58Z</dcterms:modified>
</cp:coreProperties>
</file>