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10.jpeg" ContentType="image/jpeg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4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270792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4" name="" descr=""/>
          <p:cNvPicPr/>
          <p:nvPr/>
        </p:nvPicPr>
        <p:blipFill>
          <a:blip r:embed="rId2"/>
          <a:stretch/>
        </p:blipFill>
        <p:spPr>
          <a:xfrm>
            <a:off x="1127880" y="1990440"/>
            <a:ext cx="3067560" cy="2447640"/>
          </a:xfrm>
          <a:prstGeom prst="rect">
            <a:avLst/>
          </a:prstGeom>
          <a:ln>
            <a:noFill/>
          </a:ln>
        </p:spPr>
      </p:pic>
      <p:pic>
        <p:nvPicPr>
          <p:cNvPr id="55" name="" descr=""/>
          <p:cNvPicPr/>
          <p:nvPr/>
        </p:nvPicPr>
        <p:blipFill>
          <a:blip r:embed="rId3"/>
          <a:stretch/>
        </p:blipFill>
        <p:spPr>
          <a:xfrm>
            <a:off x="1127880" y="1990440"/>
            <a:ext cx="3067560" cy="244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270792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270792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4" name="" descr=""/>
          <p:cNvPicPr/>
          <p:nvPr/>
        </p:nvPicPr>
        <p:blipFill>
          <a:blip r:embed="rId2"/>
          <a:stretch/>
        </p:blipFill>
        <p:spPr>
          <a:xfrm>
            <a:off x="1127880" y="1990440"/>
            <a:ext cx="3067560" cy="2447640"/>
          </a:xfrm>
          <a:prstGeom prst="rect">
            <a:avLst/>
          </a:prstGeom>
          <a:ln>
            <a:noFill/>
          </a:ln>
        </p:spPr>
      </p:pic>
      <p:pic>
        <p:nvPicPr>
          <p:cNvPr id="95" name="" descr=""/>
          <p:cNvPicPr/>
          <p:nvPr/>
        </p:nvPicPr>
        <p:blipFill>
          <a:blip r:embed="rId3"/>
          <a:stretch/>
        </p:blipFill>
        <p:spPr>
          <a:xfrm>
            <a:off x="1127880" y="1990440"/>
            <a:ext cx="3067560" cy="244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270792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270792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5" name="" descr=""/>
          <p:cNvPicPr/>
          <p:nvPr/>
        </p:nvPicPr>
        <p:blipFill>
          <a:blip r:embed="rId2"/>
          <a:stretch/>
        </p:blipFill>
        <p:spPr>
          <a:xfrm>
            <a:off x="1127880" y="1990440"/>
            <a:ext cx="3067560" cy="2447640"/>
          </a:xfrm>
          <a:prstGeom prst="rect">
            <a:avLst/>
          </a:prstGeom>
          <a:ln>
            <a:noFill/>
          </a:ln>
        </p:spPr>
      </p:pic>
      <p:pic>
        <p:nvPicPr>
          <p:cNvPr id="136" name="" descr=""/>
          <p:cNvPicPr/>
          <p:nvPr/>
        </p:nvPicPr>
        <p:blipFill>
          <a:blip r:embed="rId3"/>
          <a:stretch/>
        </p:blipFill>
        <p:spPr>
          <a:xfrm>
            <a:off x="1127880" y="1990440"/>
            <a:ext cx="3067560" cy="244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270792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270792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0" name="" descr=""/>
          <p:cNvPicPr/>
          <p:nvPr/>
        </p:nvPicPr>
        <p:blipFill>
          <a:blip r:embed="rId2"/>
          <a:stretch/>
        </p:blipFill>
        <p:spPr>
          <a:xfrm>
            <a:off x="1127880" y="1990440"/>
            <a:ext cx="3067560" cy="2447640"/>
          </a:xfrm>
          <a:prstGeom prst="rect">
            <a:avLst/>
          </a:prstGeom>
          <a:ln>
            <a:noFill/>
          </a:ln>
        </p:spPr>
      </p:pic>
      <p:pic>
        <p:nvPicPr>
          <p:cNvPr id="171" name="" descr=""/>
          <p:cNvPicPr/>
          <p:nvPr/>
        </p:nvPicPr>
        <p:blipFill>
          <a:blip r:embed="rId3"/>
          <a:stretch/>
        </p:blipFill>
        <p:spPr>
          <a:xfrm>
            <a:off x="1127880" y="1990440"/>
            <a:ext cx="3067560" cy="244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244764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2707920" y="326952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2707920" y="1990800"/>
            <a:ext cx="179856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85680" cy="1167480"/>
          </a:xfrm>
          <a:prstGeom prst="rect">
            <a:avLst/>
          </a:prstGeom>
        </p:spPr>
        <p:txBody>
          <a:bodyPr lIns="0" rIns="0" tIns="0" bIns="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63e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824560"/>
            <a:ext cx="7369920" cy="2318760"/>
          </a:xfrm>
          <a:prstGeom prst="rtTriangle">
            <a:avLst/>
          </a:prstGeom>
          <a:solidFill>
            <a:srgbClr val="00796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 flipH="1">
            <a:off x="3580560" y="1550880"/>
            <a:ext cx="5560920" cy="3592440"/>
          </a:xfrm>
          <a:prstGeom prst="rtTriangle">
            <a:avLst/>
          </a:prstGeom>
          <a:solidFill>
            <a:srgbClr val="c4a15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 rot="10800000">
            <a:off x="9144000" y="2052720"/>
            <a:ext cx="4084920" cy="2052360"/>
          </a:xfrm>
          <a:prstGeom prst="rtTriangle">
            <a:avLst/>
          </a:prstGeom>
          <a:solidFill>
            <a:srgbClr val="233a4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203400" y="206280"/>
            <a:ext cx="8737200" cy="47307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0" dir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763920" y="720"/>
            <a:ext cx="1741320" cy="1044000"/>
          </a:xfrm>
          <a:prstGeom prst="parallelogram">
            <a:avLst>
              <a:gd name="adj" fmla="val 153193"/>
            </a:avLst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509760" y="720"/>
            <a:ext cx="1741320" cy="1044000"/>
          </a:xfrm>
          <a:prstGeom prst="parallelogram">
            <a:avLst>
              <a:gd name="adj" fmla="val 153193"/>
            </a:avLst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255240" y="720"/>
            <a:ext cx="1741320" cy="1044000"/>
          </a:xfrm>
          <a:prstGeom prst="parallelogram">
            <a:avLst>
              <a:gd name="adj" fmla="val 153193"/>
            </a:avLst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/>
          <p:cNvSpPr/>
          <p:nvPr/>
        </p:nvSpPr>
        <p:spPr>
          <a:xfrm>
            <a:off x="1414080" y="720"/>
            <a:ext cx="1741320" cy="1044000"/>
          </a:xfrm>
          <a:prstGeom prst="parallelogram">
            <a:avLst>
              <a:gd name="adj" fmla="val 153193"/>
            </a:avLst>
          </a:prstGeom>
          <a:solidFill>
            <a:srgbClr val="163ef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1159920" y="720"/>
            <a:ext cx="1741320" cy="1044000"/>
          </a:xfrm>
          <a:prstGeom prst="parallelogram">
            <a:avLst>
              <a:gd name="adj" fmla="val 153193"/>
            </a:avLst>
          </a:prstGeom>
          <a:solidFill>
            <a:srgbClr val="163ef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905400" y="720"/>
            <a:ext cx="1741320" cy="1044000"/>
          </a:xfrm>
          <a:prstGeom prst="parallelogram">
            <a:avLst>
              <a:gd name="adj" fmla="val 153193"/>
            </a:avLst>
          </a:prstGeom>
          <a:solidFill>
            <a:srgbClr val="163ef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7659360" y="5040"/>
            <a:ext cx="1248840" cy="751680"/>
          </a:xfrm>
          <a:prstGeom prst="parallelogram">
            <a:avLst>
              <a:gd name="adj" fmla="val 158024"/>
            </a:avLst>
          </a:prstGeom>
          <a:solidFill>
            <a:srgbClr val="233a4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7358400" y="5040"/>
            <a:ext cx="1248840" cy="751680"/>
          </a:xfrm>
          <a:prstGeom prst="parallelogram">
            <a:avLst>
              <a:gd name="adj" fmla="val 158024"/>
            </a:avLst>
          </a:prstGeom>
          <a:solidFill>
            <a:srgbClr val="233a4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3"/>
          <p:cNvSpPr/>
          <p:nvPr/>
        </p:nvSpPr>
        <p:spPr>
          <a:xfrm>
            <a:off x="7057440" y="5040"/>
            <a:ext cx="1248840" cy="751680"/>
          </a:xfrm>
          <a:prstGeom prst="parallelogram">
            <a:avLst>
              <a:gd name="adj" fmla="val 158024"/>
            </a:avLst>
          </a:prstGeom>
          <a:solidFill>
            <a:srgbClr val="233a4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CustomShape 14"/>
          <p:cNvSpPr/>
          <p:nvPr/>
        </p:nvSpPr>
        <p:spPr>
          <a:xfrm>
            <a:off x="7329960" y="4217760"/>
            <a:ext cx="1611720" cy="925200"/>
          </a:xfrm>
          <a:prstGeom prst="parallelogram">
            <a:avLst>
              <a:gd name="adj" fmla="val 158024"/>
            </a:avLst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CustomShape 15"/>
          <p:cNvSpPr/>
          <p:nvPr/>
        </p:nvSpPr>
        <p:spPr>
          <a:xfrm>
            <a:off x="6941520" y="4217760"/>
            <a:ext cx="1611720" cy="925200"/>
          </a:xfrm>
          <a:prstGeom prst="parallelogram">
            <a:avLst>
              <a:gd name="adj" fmla="val 158024"/>
            </a:avLst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CustomShape 16"/>
          <p:cNvSpPr/>
          <p:nvPr/>
        </p:nvSpPr>
        <p:spPr>
          <a:xfrm>
            <a:off x="6553080" y="4217760"/>
            <a:ext cx="1611720" cy="925200"/>
          </a:xfrm>
          <a:prstGeom prst="parallelogram">
            <a:avLst>
              <a:gd name="adj" fmla="val 158024"/>
            </a:avLst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CustomShape 17"/>
          <p:cNvSpPr/>
          <p:nvPr/>
        </p:nvSpPr>
        <p:spPr>
          <a:xfrm>
            <a:off x="1108080" y="4055760"/>
            <a:ext cx="1886040" cy="1082880"/>
          </a:xfrm>
          <a:prstGeom prst="parallelogram">
            <a:avLst>
              <a:gd name="adj" fmla="val 158024"/>
            </a:avLst>
          </a:prstGeom>
          <a:solidFill>
            <a:srgbClr val="00796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CustomShape 18"/>
          <p:cNvSpPr/>
          <p:nvPr/>
        </p:nvSpPr>
        <p:spPr>
          <a:xfrm>
            <a:off x="653760" y="4055760"/>
            <a:ext cx="1886040" cy="1082880"/>
          </a:xfrm>
          <a:prstGeom prst="parallelogram">
            <a:avLst>
              <a:gd name="adj" fmla="val 158024"/>
            </a:avLst>
          </a:prstGeom>
          <a:solidFill>
            <a:srgbClr val="00796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CustomShape 19"/>
          <p:cNvSpPr/>
          <p:nvPr/>
        </p:nvSpPr>
        <p:spPr>
          <a:xfrm>
            <a:off x="199080" y="4055760"/>
            <a:ext cx="1886040" cy="1082880"/>
          </a:xfrm>
          <a:prstGeom prst="parallelogram">
            <a:avLst>
              <a:gd name="adj" fmla="val 158024"/>
            </a:avLst>
          </a:prstGeom>
          <a:solidFill>
            <a:srgbClr val="00796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PlaceHolder 20"/>
          <p:cNvSpPr>
            <a:spLocks noGrp="1"/>
          </p:cNvSpPr>
          <p:nvPr>
            <p:ph type="title"/>
          </p:nvPr>
        </p:nvSpPr>
        <p:spPr>
          <a:xfrm>
            <a:off x="1858680" y="1822680"/>
            <a:ext cx="5361120" cy="1447920"/>
          </a:xfrm>
          <a:prstGeom prst="rect">
            <a:avLst/>
          </a:prstGeom>
        </p:spPr>
        <p:txBody>
          <a:bodyPr tIns="91440" bIns="91440" anchor="ctr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1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>
              <a:lnSpc>
                <a:spcPct val="100000"/>
              </a:lnSpc>
            </a:pPr>
            <a:fld id="{575F4889-07A2-4822-AC24-2522A1B0F94A}" type="slidenum"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&lt;číslo&gt;</a:t>
            </a:fld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4a15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 flipH="1">
            <a:off x="3580560" y="1550880"/>
            <a:ext cx="5560920" cy="359244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2"/>
          <p:cNvSpPr/>
          <p:nvPr/>
        </p:nvSpPr>
        <p:spPr>
          <a:xfrm>
            <a:off x="0" y="2824560"/>
            <a:ext cx="7369920" cy="2318760"/>
          </a:xfrm>
          <a:prstGeom prst="rtTriangle">
            <a:avLst/>
          </a:prstGeom>
          <a:solidFill>
            <a:srgbClr val="233a4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3"/>
          <p:cNvSpPr/>
          <p:nvPr/>
        </p:nvSpPr>
        <p:spPr>
          <a:xfrm>
            <a:off x="203400" y="206280"/>
            <a:ext cx="8737200" cy="47307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0" dir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59" name="PlaceHolder 4"/>
          <p:cNvSpPr>
            <a:spLocks noGrp="1"/>
          </p:cNvSpPr>
          <p:nvPr>
            <p:ph type="title"/>
          </p:nvPr>
        </p:nvSpPr>
        <p:spPr>
          <a:xfrm>
            <a:off x="819000" y="845640"/>
            <a:ext cx="3708720" cy="1382760"/>
          </a:xfrm>
          <a:prstGeom prst="rect">
            <a:avLst/>
          </a:prstGeom>
        </p:spPr>
        <p:txBody>
          <a:bodyPr tIns="91440" bIns="9144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830880" y="2319120"/>
            <a:ext cx="3708720" cy="21193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>
              <a:lnSpc>
                <a:spcPct val="100000"/>
              </a:lnSpc>
            </a:pPr>
            <a:fld id="{1E3E9E6A-0B1A-4701-80B0-AECEA91050D1}" type="slidenum"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&lt;číslo&gt;</a:t>
            </a:fld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33a4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 flipH="1">
            <a:off x="3580560" y="1550880"/>
            <a:ext cx="5560920" cy="3592440"/>
          </a:xfrm>
          <a:prstGeom prst="rtTriangle">
            <a:avLst/>
          </a:prstGeom>
          <a:solidFill>
            <a:srgbClr val="d9d9d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CustomShape 2"/>
          <p:cNvSpPr/>
          <p:nvPr/>
        </p:nvSpPr>
        <p:spPr>
          <a:xfrm>
            <a:off x="0" y="2824560"/>
            <a:ext cx="7369920" cy="2318760"/>
          </a:xfrm>
          <a:prstGeom prst="rtTriangle">
            <a:avLst/>
          </a:prstGeom>
          <a:solidFill>
            <a:srgbClr val="c4a15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3"/>
          <p:cNvSpPr/>
          <p:nvPr/>
        </p:nvSpPr>
        <p:spPr>
          <a:xfrm>
            <a:off x="203400" y="206280"/>
            <a:ext cx="8737200" cy="47307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0" dir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99" name="PlaceHolder 4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tIns="91440" bIns="91440"/>
          <a:p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body"/>
          </p:nvPr>
        </p:nvSpPr>
        <p:spPr>
          <a:xfrm>
            <a:off x="4638600" y="1990800"/>
            <a:ext cx="3685680" cy="24476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7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>
              <a:lnSpc>
                <a:spcPct val="100000"/>
              </a:lnSpc>
            </a:pPr>
            <a:fld id="{00E9B6B8-A103-4CD7-9FCB-8FBB249D374A}" type="slidenum"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&lt;číslo&gt;</a:t>
            </a:fld>
            <a:endParaRPr b="0" lang="cs-CZ" sz="14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>
              <a:lnSpc>
                <a:spcPct val="100000"/>
              </a:lnSpc>
            </a:pPr>
            <a:fld id="{941F450C-1194-4421-B98F-D94F59BC2525}" type="slidenum"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&lt;číslo&gt;</a:t>
            </a:fld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1558800" y="1847880"/>
            <a:ext cx="6026400" cy="14479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p>
            <a:pPr>
              <a:lnSpc>
                <a:spcPct val="100000"/>
              </a:lnSpc>
            </a:pPr>
            <a:r>
              <a:rPr b="0" lang="cs-CZ" sz="3800" spc="-1" strike="noStrike">
                <a:solidFill>
                  <a:srgbClr val="af7b51"/>
                </a:solidFill>
                <a:uFill>
                  <a:solidFill>
                    <a:srgbClr val="ffffff"/>
                  </a:solidFill>
                </a:uFill>
                <a:latin typeface="Nunito"/>
                <a:ea typeface="Nunito"/>
              </a:rPr>
              <a:t>Srdce a oběhová soustava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830880" y="264240"/>
            <a:ext cx="1492920" cy="729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3000" spc="-1" strike="noStrike">
                <a:solidFill>
                  <a:srgbClr val="af7b51"/>
                </a:solidFill>
                <a:uFill>
                  <a:solidFill>
                    <a:srgbClr val="ffffff"/>
                  </a:solidFill>
                </a:uFill>
                <a:latin typeface="Nunito"/>
                <a:ea typeface="Nunito"/>
              </a:rPr>
              <a:t>Srdce</a:t>
            </a:r>
            <a:r>
              <a:rPr b="0" lang="cs-CZ" sz="3000" spc="-1" strike="noStrike">
                <a:solidFill>
                  <a:srgbClr val="af7b51"/>
                </a:solidFill>
                <a:uFill>
                  <a:solidFill>
                    <a:srgbClr val="ffffff"/>
                  </a:solidFill>
                </a:uFill>
                <a:latin typeface="Nunito"/>
                <a:ea typeface="Nunito"/>
              </a:rPr>
              <a:t>
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830880" y="993960"/>
            <a:ext cx="3708720" cy="37911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233a44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Srdce (z latinského cardia) je dutý svalový orgán živočichů s oběhovým systémem, uložený v hrudníku, který svými pravidelnými stahy zajišťuje oběh krve tělem, a tím i přenos kyslíku a živin.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222222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Stavbou, funkcí a chorobami lidského srdce se zabývá kardiologie, srdeční choroby patří mezi nejčastější příčiny smrti, zejména v bohatých zemích. V České republice jsou nejčastější příčinou smrti a umírá na ně asi 50 % lidí</a:t>
            </a:r>
            <a:r>
              <a:rPr b="0" lang="cs-CZ" sz="1050" spc="-1" strike="noStrike">
                <a:solidFill>
                  <a:srgbClr val="222222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5" name="Shape 136" descr=""/>
          <p:cNvPicPr/>
          <p:nvPr/>
        </p:nvPicPr>
        <p:blipFill>
          <a:blip r:embed="rId1"/>
          <a:stretch/>
        </p:blipFill>
        <p:spPr>
          <a:xfrm>
            <a:off x="5028840" y="514440"/>
            <a:ext cx="3228480" cy="4114440"/>
          </a:xfrm>
          <a:prstGeom prst="rect">
            <a:avLst/>
          </a:prstGeom>
          <a:ln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720000" y="264240"/>
            <a:ext cx="3888000" cy="729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3000" spc="-1" strike="noStrike">
                <a:solidFill>
                  <a:srgbClr val="af7b51"/>
                </a:solidFill>
                <a:uFill>
                  <a:solidFill>
                    <a:srgbClr val="ffffff"/>
                  </a:solidFill>
                </a:uFill>
                <a:latin typeface="Nunito"/>
                <a:ea typeface="Nunito"/>
              </a:rPr>
              <a:t>Oběhová soustava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830880" y="993960"/>
            <a:ext cx="3708720" cy="37911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222222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Oběhová soustava nebo kardio-vaskulární systém je jedna z orgánových soustav živočichů.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222222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Slouží zejména k transportu živin a kyslíku ze srdce do tkání.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222222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Transportním médiem je krev.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222222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Člověk a ostatní obratlovci mají uzavřenou oběhovou soustavu. Někteří jiní živočichové však mají otevřenou oběhovou soustavu. Primitivní živočichové však nemají vůbec žádnou.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8" name="Shape 144" descr=""/>
          <p:cNvPicPr/>
          <p:nvPr/>
        </p:nvPicPr>
        <p:blipFill>
          <a:blip r:embed="rId1"/>
          <a:stretch/>
        </p:blipFill>
        <p:spPr>
          <a:xfrm>
            <a:off x="5072400" y="676080"/>
            <a:ext cx="2779920" cy="3791160"/>
          </a:xfrm>
          <a:prstGeom prst="rect">
            <a:avLst/>
          </a:prstGeom>
          <a:ln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851760" y="194040"/>
            <a:ext cx="7788240" cy="6062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3000" spc="-1" strike="noStrike">
                <a:solidFill>
                  <a:srgbClr val="af7b51"/>
                </a:solidFill>
                <a:uFill>
                  <a:solidFill>
                    <a:srgbClr val="ffffff"/>
                  </a:solidFill>
                </a:uFill>
                <a:latin typeface="Nunito"/>
                <a:ea typeface="Nunito"/>
              </a:rPr>
              <a:t>Oběhová soustava otevřená a uzavřená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819000" y="1990800"/>
            <a:ext cx="36856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Otevřená cévní soustava se vyznačuje tím, že tělní tekutina, nejčastěji se u tohoto typu cévní soustavy setkáváme s hemolymfou, necirkuluje v uzavřeném systému.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TextShape 3"/>
          <p:cNvSpPr txBox="1"/>
          <p:nvPr/>
        </p:nvSpPr>
        <p:spPr>
          <a:xfrm>
            <a:off x="4638600" y="1990800"/>
            <a:ext cx="36856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Uzavřená cévní soustava vznikla u kroužkovců a obratlovců.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Od otevřeného cévního systému se liší především tím, že se oběhu účastní jen určitá část tekutiny, to znamená odhadem 5% hmotnosti organismu. 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Obíhající tělní tekutinou je již krev (krevní plazma + krevní buňky)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4"/>
          <p:cNvSpPr/>
          <p:nvPr/>
        </p:nvSpPr>
        <p:spPr>
          <a:xfrm>
            <a:off x="1680840" y="1086120"/>
            <a:ext cx="1962720" cy="53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>
              <a:lnSpc>
                <a:spcPct val="100000"/>
              </a:lnSpc>
            </a:pPr>
            <a:r>
              <a:rPr b="1" lang="cs-CZ" sz="3000" spc="-1" strike="noStrike">
                <a:solidFill>
                  <a:srgbClr val="f6b26b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Otevřená</a:t>
            </a:r>
            <a:endParaRPr b="0" lang="cs-CZ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CustomShape 5"/>
          <p:cNvSpPr/>
          <p:nvPr/>
        </p:nvSpPr>
        <p:spPr>
          <a:xfrm>
            <a:off x="5500440" y="1086120"/>
            <a:ext cx="1962720" cy="53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>
              <a:lnSpc>
                <a:spcPct val="100000"/>
              </a:lnSpc>
            </a:pPr>
            <a:r>
              <a:rPr b="1" lang="cs-CZ" sz="3000" spc="-1" strike="noStrike">
                <a:solidFill>
                  <a:srgbClr val="f6b26b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Uzavřená</a:t>
            </a:r>
            <a:endParaRPr b="0" lang="cs-CZ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2376000" y="194040"/>
            <a:ext cx="3882600" cy="5385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3000" spc="-1" strike="noStrike">
                <a:solidFill>
                  <a:srgbClr val="af7b51"/>
                </a:solidFill>
                <a:uFill>
                  <a:solidFill>
                    <a:srgbClr val="ffffff"/>
                  </a:solidFill>
                </a:uFill>
                <a:latin typeface="Nunito"/>
                <a:ea typeface="Nunito"/>
              </a:rPr>
              <a:t>Krev a hemolymfa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819000" y="1990800"/>
            <a:ext cx="36856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222222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Krev je kapalná cirkulující tekutina složená z tekuté plazmy a buněk (červené krvinky, bílé krvinky, krevní destičky). 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TextShape 3"/>
          <p:cNvSpPr txBox="1"/>
          <p:nvPr/>
        </p:nvSpPr>
        <p:spPr>
          <a:xfrm>
            <a:off x="4638600" y="1990800"/>
            <a:ext cx="3883680" cy="24476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Hemolymfa je nejjednodušší obdobou krve. 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Narozdíl od ní, ale hemolymfa nedokáže transportovat kyslík.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CustomShape 4"/>
          <p:cNvSpPr/>
          <p:nvPr/>
        </p:nvSpPr>
        <p:spPr>
          <a:xfrm>
            <a:off x="2085480" y="1092600"/>
            <a:ext cx="1153080" cy="5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>
              <a:lnSpc>
                <a:spcPct val="100000"/>
              </a:lnSpc>
            </a:pPr>
            <a:r>
              <a:rPr b="1" lang="cs-CZ" sz="3000" spc="-1" strike="noStrike">
                <a:solidFill>
                  <a:srgbClr val="f6b26b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Krev</a:t>
            </a:r>
            <a:endParaRPr b="0" lang="cs-CZ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CustomShape 5"/>
          <p:cNvSpPr/>
          <p:nvPr/>
        </p:nvSpPr>
        <p:spPr>
          <a:xfrm>
            <a:off x="5362920" y="1092600"/>
            <a:ext cx="2237400" cy="53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>
              <a:lnSpc>
                <a:spcPct val="100000"/>
              </a:lnSpc>
            </a:pPr>
            <a:r>
              <a:rPr b="1" lang="cs-CZ" sz="3000" spc="-1" strike="noStrike">
                <a:solidFill>
                  <a:srgbClr val="f6b26b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Hemolymfa</a:t>
            </a:r>
            <a:endParaRPr b="0" lang="cs-CZ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LibreOffice/5.1.6.2$Linux_x86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cs-CZ</dc:language>
  <cp:lastModifiedBy/>
  <dcterms:modified xsi:type="dcterms:W3CDTF">2018-10-29T21:45:46Z</dcterms:modified>
  <cp:revision>2</cp:revision>
  <dc:subject/>
  <dc:title/>
</cp:coreProperties>
</file>