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8895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86859" y="2495308"/>
            <a:ext cx="3018281" cy="9378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95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35"/>
              </a:spcBef>
            </a:pPr>
            <a:r>
              <a:rPr dirty="0" spc="-55"/>
              <a:t>Yves</a:t>
            </a:r>
            <a:r>
              <a:rPr dirty="0" spc="-60"/>
              <a:t> </a:t>
            </a:r>
            <a:r>
              <a:rPr dirty="0"/>
              <a:t>Klein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9842" y="4046918"/>
            <a:ext cx="7590155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350" spc="15">
                <a:solidFill>
                  <a:srgbClr val="FFFFFF"/>
                </a:solidFill>
                <a:latin typeface="Calibri"/>
                <a:cs typeface="Calibri"/>
              </a:rPr>
              <a:t>(28. </a:t>
            </a:r>
            <a:r>
              <a:rPr dirty="0" sz="2350" spc="-10">
                <a:solidFill>
                  <a:srgbClr val="FFFFFF"/>
                </a:solidFill>
                <a:latin typeface="Calibri"/>
                <a:cs typeface="Calibri"/>
              </a:rPr>
              <a:t>dubna </a:t>
            </a:r>
            <a:r>
              <a:rPr dirty="0" sz="2350" spc="25">
                <a:solidFill>
                  <a:srgbClr val="FFFFFF"/>
                </a:solidFill>
                <a:latin typeface="Calibri"/>
                <a:cs typeface="Calibri"/>
              </a:rPr>
              <a:t>1928 </a:t>
            </a:r>
            <a:r>
              <a:rPr dirty="0" sz="2350">
                <a:solidFill>
                  <a:srgbClr val="FFFFFF"/>
                </a:solidFill>
                <a:latin typeface="Calibri"/>
                <a:cs typeface="Calibri"/>
              </a:rPr>
              <a:t>Nice, </a:t>
            </a:r>
            <a:r>
              <a:rPr dirty="0" sz="2350" spc="5">
                <a:solidFill>
                  <a:srgbClr val="FFFFFF"/>
                </a:solidFill>
                <a:latin typeface="Calibri"/>
                <a:cs typeface="Calibri"/>
              </a:rPr>
              <a:t>Francie </a:t>
            </a:r>
            <a:r>
              <a:rPr dirty="0" sz="2350" spc="10">
                <a:solidFill>
                  <a:srgbClr val="FFFFFF"/>
                </a:solidFill>
                <a:latin typeface="Calibri"/>
                <a:cs typeface="Calibri"/>
              </a:rPr>
              <a:t>– </a:t>
            </a:r>
            <a:r>
              <a:rPr dirty="0" sz="2350" spc="15">
                <a:solidFill>
                  <a:srgbClr val="FFFFFF"/>
                </a:solidFill>
                <a:latin typeface="Calibri"/>
                <a:cs typeface="Calibri"/>
              </a:rPr>
              <a:t>6. </a:t>
            </a:r>
            <a:r>
              <a:rPr dirty="0" sz="2350" spc="5">
                <a:solidFill>
                  <a:srgbClr val="FFFFFF"/>
                </a:solidFill>
                <a:latin typeface="Calibri"/>
                <a:cs typeface="Calibri"/>
              </a:rPr>
              <a:t>června </a:t>
            </a:r>
            <a:r>
              <a:rPr dirty="0" sz="2350" spc="25">
                <a:solidFill>
                  <a:srgbClr val="FFFFFF"/>
                </a:solidFill>
                <a:latin typeface="Calibri"/>
                <a:cs typeface="Calibri"/>
              </a:rPr>
              <a:t>1962 </a:t>
            </a:r>
            <a:r>
              <a:rPr dirty="0" sz="2350" spc="5">
                <a:solidFill>
                  <a:srgbClr val="FFFFFF"/>
                </a:solidFill>
                <a:latin typeface="Calibri"/>
                <a:cs typeface="Calibri"/>
              </a:rPr>
              <a:t>Paříž,</a:t>
            </a:r>
            <a:r>
              <a:rPr dirty="0" sz="2350" spc="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50">
                <a:solidFill>
                  <a:srgbClr val="FFFFFF"/>
                </a:solidFill>
                <a:latin typeface="Calibri"/>
                <a:cs typeface="Calibri"/>
              </a:rPr>
              <a:t>Francie)</a:t>
            </a:r>
            <a:endParaRPr sz="2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463" y="859536"/>
            <a:ext cx="8915400" cy="5330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460" y="1797430"/>
            <a:ext cx="10044430" cy="12236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5">
                <a:latin typeface="Calibri"/>
                <a:cs typeface="Calibri"/>
              </a:rPr>
              <a:t>Byl vizionář; </a:t>
            </a:r>
            <a:r>
              <a:rPr dirty="0" sz="2800" spc="-5">
                <a:latin typeface="Calibri"/>
                <a:cs typeface="Calibri"/>
              </a:rPr>
              <a:t>podle </a:t>
            </a:r>
            <a:r>
              <a:rPr dirty="0" sz="2800" spc="-25">
                <a:latin typeface="Calibri"/>
                <a:cs typeface="Calibri"/>
              </a:rPr>
              <a:t>jeho </a:t>
            </a:r>
            <a:r>
              <a:rPr dirty="0" sz="2800" spc="-20">
                <a:latin typeface="Calibri"/>
                <a:cs typeface="Calibri"/>
              </a:rPr>
              <a:t>představy </a:t>
            </a:r>
            <a:r>
              <a:rPr dirty="0" sz="2800" spc="-10">
                <a:latin typeface="Calibri"/>
                <a:cs typeface="Calibri"/>
              </a:rPr>
              <a:t>mělo </a:t>
            </a:r>
            <a:r>
              <a:rPr dirty="0" sz="2800" spc="-25">
                <a:latin typeface="Calibri"/>
                <a:cs typeface="Calibri"/>
              </a:rPr>
              <a:t>umění </a:t>
            </a:r>
            <a:r>
              <a:rPr dirty="0" sz="2800" spc="5">
                <a:latin typeface="Calibri"/>
                <a:cs typeface="Calibri"/>
              </a:rPr>
              <a:t>v</a:t>
            </a:r>
            <a:r>
              <a:rPr dirty="0" sz="2800" spc="13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lidstvu</a:t>
            </a:r>
            <a:endParaRPr sz="2800">
              <a:latin typeface="Calibri"/>
              <a:cs typeface="Calibri"/>
            </a:endParaRPr>
          </a:p>
          <a:p>
            <a:pPr marL="241300" marR="5080">
              <a:lnSpc>
                <a:spcPts val="3030"/>
              </a:lnSpc>
              <a:spcBef>
                <a:spcPts val="210"/>
              </a:spcBef>
            </a:pPr>
            <a:r>
              <a:rPr dirty="0" sz="2800" spc="-15">
                <a:latin typeface="Calibri"/>
                <a:cs typeface="Calibri"/>
              </a:rPr>
              <a:t>probudit </a:t>
            </a:r>
            <a:r>
              <a:rPr dirty="0" u="heavy" sz="2800" spc="-1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senzualitu</a:t>
            </a:r>
            <a:r>
              <a:rPr dirty="0" sz="2800" spc="-15">
                <a:latin typeface="Calibri"/>
                <a:cs typeface="Calibri"/>
              </a:rPr>
              <a:t>, </a:t>
            </a:r>
            <a:r>
              <a:rPr dirty="0" sz="2800" spc="-10">
                <a:latin typeface="Calibri"/>
                <a:cs typeface="Calibri"/>
              </a:rPr>
              <a:t>která </a:t>
            </a:r>
            <a:r>
              <a:rPr dirty="0" sz="2800">
                <a:latin typeface="Calibri"/>
                <a:cs typeface="Calibri"/>
              </a:rPr>
              <a:t>nastolí </a:t>
            </a:r>
            <a:r>
              <a:rPr dirty="0" sz="2800" spc="-15">
                <a:latin typeface="Calibri"/>
                <a:cs typeface="Calibri"/>
              </a:rPr>
              <a:t>na </a:t>
            </a:r>
            <a:r>
              <a:rPr dirty="0" sz="2800" spc="-30">
                <a:latin typeface="Calibri"/>
                <a:cs typeface="Calibri"/>
              </a:rPr>
              <a:t>Zemi </a:t>
            </a:r>
            <a:r>
              <a:rPr dirty="0" sz="2800" spc="-35">
                <a:latin typeface="Calibri"/>
                <a:cs typeface="Calibri"/>
              </a:rPr>
              <a:t>nový, </a:t>
            </a:r>
            <a:r>
              <a:rPr dirty="0" sz="2800" spc="-15">
                <a:latin typeface="Calibri"/>
                <a:cs typeface="Calibri"/>
              </a:rPr>
              <a:t>spravedlivý řád. Měl  </a:t>
            </a:r>
            <a:r>
              <a:rPr dirty="0" sz="2800" spc="10">
                <a:latin typeface="Calibri"/>
                <a:cs typeface="Calibri"/>
              </a:rPr>
              <a:t>vliv </a:t>
            </a:r>
            <a:r>
              <a:rPr dirty="0" sz="2800" spc="-15">
                <a:latin typeface="Calibri"/>
                <a:cs typeface="Calibri"/>
              </a:rPr>
              <a:t>na </a:t>
            </a:r>
            <a:r>
              <a:rPr dirty="0" sz="2800" spc="-20">
                <a:latin typeface="Calibri"/>
                <a:cs typeface="Calibri"/>
              </a:rPr>
              <a:t>umění </a:t>
            </a:r>
            <a:r>
              <a:rPr dirty="0" sz="2800" spc="5">
                <a:latin typeface="Calibri"/>
                <a:cs typeface="Calibri"/>
              </a:rPr>
              <a:t>2. </a:t>
            </a:r>
            <a:r>
              <a:rPr dirty="0" sz="2800" spc="-5">
                <a:latin typeface="Calibri"/>
                <a:cs typeface="Calibri"/>
              </a:rPr>
              <a:t>poloviny </a:t>
            </a:r>
            <a:r>
              <a:rPr dirty="0" sz="2800" spc="10">
                <a:latin typeface="Calibri"/>
                <a:cs typeface="Calibri"/>
              </a:rPr>
              <a:t>20.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století.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1247" y="0"/>
            <a:ext cx="10515600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61834" y="2157920"/>
            <a:ext cx="9759315" cy="122364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84"/>
              </a:spcBef>
              <a:buFont typeface="Arial"/>
              <a:buChar char="•"/>
              <a:tabLst>
                <a:tab pos="241935" algn="l"/>
              </a:tabLst>
            </a:pPr>
            <a:r>
              <a:rPr dirty="0" sz="2800" spc="5" b="1" i="1">
                <a:latin typeface="Calibri"/>
                <a:cs typeface="Calibri"/>
              </a:rPr>
              <a:t>Vypuštění </a:t>
            </a:r>
            <a:r>
              <a:rPr dirty="0" sz="2800" spc="10" b="1" i="1">
                <a:latin typeface="Calibri"/>
                <a:cs typeface="Calibri"/>
              </a:rPr>
              <a:t>1001 </a:t>
            </a:r>
            <a:r>
              <a:rPr dirty="0" sz="2800" spc="25" b="1" i="1">
                <a:latin typeface="Calibri"/>
                <a:cs typeface="Calibri"/>
              </a:rPr>
              <a:t>balónů </a:t>
            </a:r>
            <a:r>
              <a:rPr dirty="0" sz="2800" b="1" i="1">
                <a:latin typeface="Calibri"/>
                <a:cs typeface="Calibri"/>
              </a:rPr>
              <a:t>v </a:t>
            </a:r>
            <a:r>
              <a:rPr dirty="0" sz="2800" spc="10" b="1" i="1">
                <a:latin typeface="Calibri"/>
                <a:cs typeface="Calibri"/>
              </a:rPr>
              <a:t>barvě </a:t>
            </a:r>
            <a:r>
              <a:rPr dirty="0" sz="2800" spc="-15" b="1" i="1">
                <a:latin typeface="Calibri"/>
                <a:cs typeface="Calibri"/>
              </a:rPr>
              <a:t>IKB </a:t>
            </a:r>
            <a:r>
              <a:rPr dirty="0" sz="2800" spc="5" i="1">
                <a:latin typeface="Calibri"/>
                <a:cs typeface="Calibri"/>
              </a:rPr>
              <a:t>u </a:t>
            </a:r>
            <a:r>
              <a:rPr dirty="0" sz="2800" spc="-5" i="1">
                <a:latin typeface="Calibri"/>
                <a:cs typeface="Calibri"/>
              </a:rPr>
              <a:t>příležitosti </a:t>
            </a:r>
            <a:r>
              <a:rPr dirty="0" sz="2800" spc="-15" i="1">
                <a:latin typeface="Calibri"/>
                <a:cs typeface="Calibri"/>
              </a:rPr>
              <a:t>vernisáže</a:t>
            </a:r>
            <a:r>
              <a:rPr dirty="0" sz="2800" spc="-395" i="1">
                <a:latin typeface="Calibri"/>
                <a:cs typeface="Calibri"/>
              </a:rPr>
              <a:t> </a:t>
            </a:r>
            <a:r>
              <a:rPr dirty="0" sz="2800" spc="-25" i="1">
                <a:latin typeface="Calibri"/>
                <a:cs typeface="Calibri"/>
              </a:rPr>
              <a:t>výstavy  </a:t>
            </a:r>
            <a:r>
              <a:rPr dirty="0" sz="2800" spc="-5" i="1">
                <a:latin typeface="Calibri"/>
                <a:cs typeface="Calibri"/>
              </a:rPr>
              <a:t>věnované </a:t>
            </a:r>
            <a:r>
              <a:rPr dirty="0" sz="2800" i="1">
                <a:latin typeface="Calibri"/>
                <a:cs typeface="Calibri"/>
              </a:rPr>
              <a:t>dílům </a:t>
            </a:r>
            <a:r>
              <a:rPr dirty="0" sz="2800" spc="-20" i="1">
                <a:latin typeface="Calibri"/>
                <a:cs typeface="Calibri"/>
              </a:rPr>
              <a:t>Yvese </a:t>
            </a:r>
            <a:r>
              <a:rPr dirty="0" sz="2800" i="1">
                <a:latin typeface="Calibri"/>
                <a:cs typeface="Calibri"/>
              </a:rPr>
              <a:t>Kleina </a:t>
            </a:r>
            <a:r>
              <a:rPr dirty="0" sz="2800" spc="10">
                <a:latin typeface="Calibri"/>
                <a:cs typeface="Calibri"/>
              </a:rPr>
              <a:t>(2006-2007) </a:t>
            </a:r>
            <a:r>
              <a:rPr dirty="0" sz="2800">
                <a:latin typeface="Calibri"/>
                <a:cs typeface="Calibri"/>
              </a:rPr>
              <a:t>v </a:t>
            </a:r>
            <a:r>
              <a:rPr dirty="0" u="heavy" sz="2800" spc="-2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Musée </a:t>
            </a:r>
            <a:r>
              <a:rPr dirty="0" u="heavy" sz="28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national </a:t>
            </a:r>
            <a:r>
              <a:rPr dirty="0" u="heavy" sz="28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d'art </a:t>
            </a:r>
            <a:r>
              <a:rPr dirty="0" u="heavy" sz="2800" spc="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modernev</a:t>
            </a:r>
            <a:r>
              <a:rPr dirty="0" u="heavy" sz="2800" spc="4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800" spc="-1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Paříži.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58269" y="374904"/>
            <a:ext cx="6605186" cy="6135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8527" y="658368"/>
            <a:ext cx="7187183" cy="5623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460" y="1797430"/>
            <a:ext cx="10260330" cy="313753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1300" indent="-228600">
              <a:lnSpc>
                <a:spcPts val="3195"/>
              </a:lnSpc>
              <a:spcBef>
                <a:spcPts val="1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francouzský </a:t>
            </a:r>
            <a:r>
              <a:rPr dirty="0" sz="2800">
                <a:latin typeface="Calibri"/>
                <a:cs typeface="Calibri"/>
              </a:rPr>
              <a:t>výtvarník, </a:t>
            </a:r>
            <a:r>
              <a:rPr dirty="0" sz="2800" spc="-25">
                <a:latin typeface="Calibri"/>
                <a:cs typeface="Calibri"/>
              </a:rPr>
              <a:t>jehož </a:t>
            </a:r>
            <a:r>
              <a:rPr dirty="0" sz="2800" spc="-10">
                <a:latin typeface="Calibri"/>
                <a:cs typeface="Calibri"/>
              </a:rPr>
              <a:t>dílo </a:t>
            </a:r>
            <a:r>
              <a:rPr dirty="0" sz="2800" spc="-5">
                <a:latin typeface="Calibri"/>
                <a:cs typeface="Calibri"/>
              </a:rPr>
              <a:t>se </a:t>
            </a:r>
            <a:r>
              <a:rPr dirty="0" sz="2800">
                <a:latin typeface="Calibri"/>
                <a:cs typeface="Calibri"/>
              </a:rPr>
              <a:t>stalo </a:t>
            </a:r>
            <a:r>
              <a:rPr dirty="0" sz="2800" spc="-15">
                <a:latin typeface="Calibri"/>
                <a:cs typeface="Calibri"/>
              </a:rPr>
              <a:t>podnětem </a:t>
            </a:r>
            <a:r>
              <a:rPr dirty="0" sz="2800" spc="-25">
                <a:latin typeface="Calibri"/>
                <a:cs typeface="Calibri"/>
              </a:rPr>
              <a:t>pro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u="heavy" sz="28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konceptuální</a:t>
            </a:r>
            <a:endParaRPr sz="2800">
              <a:latin typeface="Calibri"/>
              <a:cs typeface="Calibri"/>
            </a:endParaRPr>
          </a:p>
          <a:p>
            <a:pPr marL="240029">
              <a:lnSpc>
                <a:spcPts val="3195"/>
              </a:lnSpc>
            </a:pPr>
            <a:r>
              <a:rPr dirty="0" u="heavy" sz="2800" spc="-7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umění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a </a:t>
            </a:r>
            <a:r>
              <a:rPr dirty="0" sz="2800" spc="-25">
                <a:latin typeface="Calibri"/>
                <a:cs typeface="Calibri"/>
              </a:rPr>
              <a:t>umění </a:t>
            </a:r>
            <a:r>
              <a:rPr dirty="0" sz="2800" spc="-15">
                <a:latin typeface="Calibri"/>
                <a:cs typeface="Calibri"/>
              </a:rPr>
              <a:t>používající jako </a:t>
            </a:r>
            <a:r>
              <a:rPr dirty="0" sz="2800" spc="-25">
                <a:latin typeface="Calibri"/>
                <a:cs typeface="Calibri"/>
              </a:rPr>
              <a:t>svůj </a:t>
            </a:r>
            <a:r>
              <a:rPr dirty="0" sz="2800" spc="-5">
                <a:latin typeface="Calibri"/>
                <a:cs typeface="Calibri"/>
              </a:rPr>
              <a:t>výrazový </a:t>
            </a:r>
            <a:r>
              <a:rPr dirty="0" sz="2800" spc="-20">
                <a:latin typeface="Calibri"/>
                <a:cs typeface="Calibri"/>
              </a:rPr>
              <a:t>prostředek</a:t>
            </a:r>
            <a:r>
              <a:rPr dirty="0" sz="2800" spc="145">
                <a:latin typeface="Calibri"/>
                <a:cs typeface="Calibri"/>
              </a:rPr>
              <a:t> </a:t>
            </a:r>
            <a:r>
              <a:rPr dirty="0" u="heavy" sz="2800" spc="5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happening</a:t>
            </a:r>
            <a:r>
              <a:rPr dirty="0" sz="2800" spc="5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400">
              <a:latin typeface="Times New Roman"/>
              <a:cs typeface="Times New Roman"/>
            </a:endParaRPr>
          </a:p>
          <a:p>
            <a:pPr marL="241300" marR="610870" indent="-228600">
              <a:lnSpc>
                <a:spcPts val="3030"/>
              </a:lnSpc>
              <a:buFont typeface="Arial"/>
              <a:buChar char="•"/>
              <a:tabLst>
                <a:tab pos="241300" algn="l"/>
              </a:tabLst>
            </a:pPr>
            <a:r>
              <a:rPr dirty="0" sz="2800" spc="10" b="1">
                <a:latin typeface="Calibri"/>
                <a:cs typeface="Calibri"/>
              </a:rPr>
              <a:t>Happening </a:t>
            </a:r>
            <a:r>
              <a:rPr dirty="0" sz="2800">
                <a:latin typeface="Calibri"/>
                <a:cs typeface="Calibri"/>
              </a:rPr>
              <a:t>- </a:t>
            </a:r>
            <a:r>
              <a:rPr dirty="0" sz="2800" spc="-15">
                <a:latin typeface="Calibri"/>
                <a:cs typeface="Calibri"/>
              </a:rPr>
              <a:t>způsob </a:t>
            </a:r>
            <a:r>
              <a:rPr dirty="0" sz="2800" spc="-25">
                <a:latin typeface="Calibri"/>
                <a:cs typeface="Calibri"/>
              </a:rPr>
              <a:t>uměleckého </a:t>
            </a:r>
            <a:r>
              <a:rPr dirty="0" sz="2800" spc="-5">
                <a:latin typeface="Calibri"/>
                <a:cs typeface="Calibri"/>
              </a:rPr>
              <a:t>výrazu, </a:t>
            </a:r>
            <a:r>
              <a:rPr dirty="0" sz="2800">
                <a:latin typeface="Calibri"/>
                <a:cs typeface="Calibri"/>
              </a:rPr>
              <a:t>který </a:t>
            </a:r>
            <a:r>
              <a:rPr dirty="0" sz="2800" spc="-5">
                <a:latin typeface="Calibri"/>
                <a:cs typeface="Calibri"/>
              </a:rPr>
              <a:t>se </a:t>
            </a:r>
            <a:r>
              <a:rPr dirty="0" sz="2800" spc="-15">
                <a:latin typeface="Calibri"/>
                <a:cs typeface="Calibri"/>
              </a:rPr>
              <a:t>formuje  náhodným rozvíjením </a:t>
            </a:r>
            <a:r>
              <a:rPr dirty="0" sz="2800" spc="-20">
                <a:latin typeface="Calibri"/>
                <a:cs typeface="Calibri"/>
              </a:rPr>
              <a:t>děje </a:t>
            </a:r>
            <a:r>
              <a:rPr dirty="0" sz="2800">
                <a:latin typeface="Calibri"/>
                <a:cs typeface="Calibri"/>
              </a:rPr>
              <a:t>formou </a:t>
            </a:r>
            <a:r>
              <a:rPr dirty="0" sz="2800" spc="-15">
                <a:latin typeface="Calibri"/>
                <a:cs typeface="Calibri"/>
              </a:rPr>
              <a:t>inscenované </a:t>
            </a:r>
            <a:r>
              <a:rPr dirty="0" sz="2800" spc="-5">
                <a:latin typeface="Calibri"/>
                <a:cs typeface="Calibri"/>
              </a:rPr>
              <a:t>události </a:t>
            </a:r>
            <a:r>
              <a:rPr dirty="0" sz="2800" spc="-50">
                <a:latin typeface="Calibri"/>
                <a:cs typeface="Calibri"/>
              </a:rPr>
              <a:t>za </a:t>
            </a:r>
            <a:r>
              <a:rPr dirty="0" sz="2800" spc="-10">
                <a:latin typeface="Calibri"/>
                <a:cs typeface="Calibri"/>
              </a:rPr>
              <a:t>účasti  </a:t>
            </a:r>
            <a:r>
              <a:rPr dirty="0" sz="2800" spc="-15">
                <a:latin typeface="Calibri"/>
                <a:cs typeface="Calibri"/>
              </a:rPr>
              <a:t>umělce </a:t>
            </a:r>
            <a:r>
              <a:rPr dirty="0" sz="2800">
                <a:latin typeface="Calibri"/>
                <a:cs typeface="Calibri"/>
              </a:rPr>
              <a:t>i </a:t>
            </a:r>
            <a:r>
              <a:rPr dirty="0" sz="2800" spc="-5">
                <a:latin typeface="Calibri"/>
                <a:cs typeface="Calibri"/>
              </a:rPr>
              <a:t>diváků </a:t>
            </a:r>
            <a:r>
              <a:rPr dirty="0" sz="2800" spc="5">
                <a:latin typeface="Calibri"/>
                <a:cs typeface="Calibri"/>
              </a:rPr>
              <a:t>– </a:t>
            </a:r>
            <a:r>
              <a:rPr dirty="0" sz="2800" spc="-10">
                <a:latin typeface="Calibri"/>
                <a:cs typeface="Calibri"/>
              </a:rPr>
              <a:t>účastníků</a:t>
            </a:r>
            <a:r>
              <a:rPr dirty="0" sz="2800" spc="7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happeningu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5">
                <a:latin typeface="Calibri"/>
                <a:cs typeface="Calibri"/>
              </a:rPr>
              <a:t>Antropometrie,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Jump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5880" y="493776"/>
            <a:ext cx="9409176" cy="5897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08759"/>
            <a:ext cx="5843015" cy="40782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044184" y="1517904"/>
            <a:ext cx="6144767" cy="4069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9032" y="0"/>
            <a:ext cx="3721608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71032" y="566928"/>
            <a:ext cx="5797296" cy="5614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460" y="1712659"/>
            <a:ext cx="9925685" cy="143637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8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 spc="-10">
                <a:latin typeface="Calibri"/>
                <a:cs typeface="Calibri"/>
              </a:rPr>
              <a:t>Fascinovala </a:t>
            </a:r>
            <a:r>
              <a:rPr dirty="0" sz="2800" spc="-15">
                <a:latin typeface="Calibri"/>
                <a:cs typeface="Calibri"/>
              </a:rPr>
              <a:t>ho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prázdnota</a:t>
            </a:r>
            <a:endParaRPr sz="2800">
              <a:latin typeface="Calibri"/>
              <a:cs typeface="Calibri"/>
            </a:endParaRPr>
          </a:p>
          <a:p>
            <a:pPr marL="241300" marR="5080" indent="-228600">
              <a:lnSpc>
                <a:spcPts val="3030"/>
              </a:lnSpc>
              <a:spcBef>
                <a:spcPts val="105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Z roku </a:t>
            </a:r>
            <a:r>
              <a:rPr dirty="0" sz="2800" spc="15">
                <a:latin typeface="Calibri"/>
                <a:cs typeface="Calibri"/>
              </a:rPr>
              <a:t>1960 </a:t>
            </a:r>
            <a:r>
              <a:rPr dirty="0" sz="2800" spc="-15">
                <a:latin typeface="Calibri"/>
                <a:cs typeface="Calibri"/>
              </a:rPr>
              <a:t>pochází slavná </a:t>
            </a:r>
            <a:r>
              <a:rPr dirty="0" sz="2800">
                <a:latin typeface="Calibri"/>
                <a:cs typeface="Calibri"/>
              </a:rPr>
              <a:t>fotomontáž </a:t>
            </a:r>
            <a:r>
              <a:rPr dirty="0" sz="2800" spc="5">
                <a:latin typeface="Calibri"/>
                <a:cs typeface="Calibri"/>
              </a:rPr>
              <a:t>Harryho </a:t>
            </a:r>
            <a:r>
              <a:rPr dirty="0" sz="2800" spc="-25">
                <a:latin typeface="Calibri"/>
                <a:cs typeface="Calibri"/>
              </a:rPr>
              <a:t>Shunka </a:t>
            </a:r>
            <a:r>
              <a:rPr dirty="0" sz="2800">
                <a:latin typeface="Calibri"/>
                <a:cs typeface="Calibri"/>
              </a:rPr>
              <a:t>- </a:t>
            </a:r>
            <a:r>
              <a:rPr dirty="0" sz="2800" spc="-5" b="1">
                <a:latin typeface="Calibri"/>
                <a:cs typeface="Calibri"/>
              </a:rPr>
              <a:t>Leap </a:t>
            </a:r>
            <a:r>
              <a:rPr dirty="0" sz="2800" spc="15" b="1">
                <a:latin typeface="Calibri"/>
                <a:cs typeface="Calibri"/>
              </a:rPr>
              <a:t>into  the</a:t>
            </a:r>
            <a:r>
              <a:rPr dirty="0" sz="2800" spc="-35" b="1">
                <a:latin typeface="Calibri"/>
                <a:cs typeface="Calibri"/>
              </a:rPr>
              <a:t> </a:t>
            </a:r>
            <a:r>
              <a:rPr dirty="0" sz="2800" spc="-30" b="1">
                <a:latin typeface="Calibri"/>
                <a:cs typeface="Calibri"/>
              </a:rPr>
              <a:t>Void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8447" y="0"/>
            <a:ext cx="4398264" cy="3246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2063" y="3392423"/>
            <a:ext cx="5184648" cy="3419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004304" y="0"/>
            <a:ext cx="5184648" cy="68214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7460" y="852487"/>
            <a:ext cx="9674860" cy="1855470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241300" marR="5080" indent="-228600">
              <a:lnSpc>
                <a:spcPts val="3030"/>
              </a:lnSpc>
              <a:spcBef>
                <a:spcPts val="484"/>
              </a:spcBef>
              <a:buFont typeface="Arial"/>
              <a:buChar char="•"/>
              <a:tabLst>
                <a:tab pos="323850" algn="l"/>
                <a:tab pos="324485" algn="l"/>
              </a:tabLst>
            </a:pPr>
            <a:r>
              <a:rPr dirty="0"/>
              <a:t>	</a:t>
            </a:r>
            <a:r>
              <a:rPr dirty="0" sz="2800" spc="-25">
                <a:latin typeface="Calibri"/>
                <a:cs typeface="Calibri"/>
              </a:rPr>
              <a:t>Známý </a:t>
            </a:r>
            <a:r>
              <a:rPr dirty="0" sz="2800" spc="-10">
                <a:latin typeface="Calibri"/>
                <a:cs typeface="Calibri"/>
              </a:rPr>
              <a:t>se </a:t>
            </a:r>
            <a:r>
              <a:rPr dirty="0" sz="2800">
                <a:latin typeface="Calibri"/>
                <a:cs typeface="Calibri"/>
              </a:rPr>
              <a:t>stal </a:t>
            </a:r>
            <a:r>
              <a:rPr dirty="0" sz="2800" spc="-20">
                <a:latin typeface="Calibri"/>
                <a:cs typeface="Calibri"/>
              </a:rPr>
              <a:t>především </a:t>
            </a:r>
            <a:r>
              <a:rPr dirty="0" sz="2800" spc="-10">
                <a:latin typeface="Calibri"/>
                <a:cs typeface="Calibri"/>
              </a:rPr>
              <a:t>svými </a:t>
            </a:r>
            <a:r>
              <a:rPr dirty="0" u="heavy" sz="2800" spc="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monochromními</a:t>
            </a:r>
            <a:r>
              <a:rPr dirty="0" sz="2800" spc="10" b="1">
                <a:latin typeface="Calibri"/>
                <a:cs typeface="Calibri"/>
              </a:rPr>
              <a:t> </a:t>
            </a:r>
            <a:r>
              <a:rPr dirty="0" sz="2800" spc="-35">
                <a:latin typeface="Calibri"/>
                <a:cs typeface="Calibri"/>
              </a:rPr>
              <a:t>obrazy, </a:t>
            </a:r>
            <a:r>
              <a:rPr dirty="0" sz="2800" spc="-15">
                <a:latin typeface="Calibri"/>
                <a:cs typeface="Calibri"/>
              </a:rPr>
              <a:t>na </a:t>
            </a:r>
            <a:r>
              <a:rPr dirty="0" sz="2800" spc="-20">
                <a:latin typeface="Calibri"/>
                <a:cs typeface="Calibri"/>
              </a:rPr>
              <a:t>nichž  </a:t>
            </a:r>
            <a:r>
              <a:rPr dirty="0" sz="2800" spc="-5">
                <a:latin typeface="Calibri"/>
                <a:cs typeface="Calibri"/>
              </a:rPr>
              <a:t>aplikoval </a:t>
            </a:r>
            <a:r>
              <a:rPr dirty="0" sz="2800" spc="-15">
                <a:latin typeface="Calibri"/>
                <a:cs typeface="Calibri"/>
              </a:rPr>
              <a:t>temně </a:t>
            </a:r>
            <a:r>
              <a:rPr dirty="0" sz="2800">
                <a:latin typeface="Calibri"/>
                <a:cs typeface="Calibri"/>
              </a:rPr>
              <a:t>zářivou </a:t>
            </a:r>
            <a:r>
              <a:rPr dirty="0" sz="2800" spc="5">
                <a:latin typeface="Calibri"/>
                <a:cs typeface="Calibri"/>
              </a:rPr>
              <a:t>ultramarínovou</a:t>
            </a:r>
            <a:r>
              <a:rPr dirty="0" sz="2800" spc="-4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barvu.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(International </a:t>
            </a:r>
            <a:r>
              <a:rPr dirty="0" sz="2800" spc="-5">
                <a:latin typeface="Calibri"/>
                <a:cs typeface="Calibri"/>
              </a:rPr>
              <a:t>Klein </a:t>
            </a:r>
            <a:r>
              <a:rPr dirty="0" sz="2800" spc="-10">
                <a:latin typeface="Calibri"/>
                <a:cs typeface="Calibri"/>
              </a:rPr>
              <a:t>Blue </a:t>
            </a:r>
            <a:r>
              <a:rPr dirty="0" sz="2800">
                <a:latin typeface="Calibri"/>
                <a:cs typeface="Calibri"/>
              </a:rPr>
              <a:t>- IKB), (Ultramarine</a:t>
            </a:r>
            <a:r>
              <a:rPr dirty="0" sz="2800" spc="-210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Blue)</a:t>
            </a:r>
            <a:endParaRPr sz="2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1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latin typeface="Calibri"/>
                <a:cs typeface="Calibri"/>
              </a:rPr>
              <a:t>vyjadřoval </a:t>
            </a:r>
            <a:r>
              <a:rPr dirty="0" sz="2800" spc="-10">
                <a:latin typeface="Calibri"/>
                <a:cs typeface="Calibri"/>
              </a:rPr>
              <a:t>mystický</a:t>
            </a:r>
            <a:r>
              <a:rPr dirty="0" sz="2800" spc="-1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univerzalismus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80744" y="2971800"/>
            <a:ext cx="4407408" cy="36484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34656" y="2423160"/>
            <a:ext cx="2898648" cy="411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Yves Klein</dc:title>
  <dcterms:created xsi:type="dcterms:W3CDTF">2018-07-22T13:59:37Z</dcterms:created>
  <dcterms:modified xsi:type="dcterms:W3CDTF">2018-07-22T13:59:37Z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2018-04-17T00:00:00Z</vt:filetime>
  </property>
  <property fmtid="{D5CDD505-2E9C-101B-9397-08002B2CF9AE}" pid="3" name="LastSaved">
    <vt:filetime>2018-07-22T00:00:00Z</vt:filetime>
  </property>
</Properties>
</file>