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  <p:sldMasterId id="2147484158" r:id="rId2"/>
    <p:sldMasterId id="2147484170" r:id="rId3"/>
  </p:sldMasterIdLst>
  <p:sldIdLst>
    <p:sldId id="256" r:id="rId4"/>
    <p:sldId id="258" r:id="rId5"/>
    <p:sldId id="257" r:id="rId6"/>
    <p:sldId id="259" r:id="rId7"/>
    <p:sldId id="260" r:id="rId8"/>
    <p:sldId id="262" r:id="rId9"/>
    <p:sldId id="261" r:id="rId10"/>
    <p:sldId id="263" r:id="rId11"/>
    <p:sldId id="264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4" autoAdjust="0"/>
    <p:restoredTop sz="94660"/>
  </p:normalViewPr>
  <p:slideViewPr>
    <p:cSldViewPr snapToGrid="0">
      <p:cViewPr varScale="1">
        <p:scale>
          <a:sx n="68" d="100"/>
          <a:sy n="68" d="100"/>
        </p:scale>
        <p:origin x="600" y="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41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799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9900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882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56050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414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0465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9716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54551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75145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3918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40954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008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8597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7509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2607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8597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87983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57233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10270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714033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163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72987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76837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918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03808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7647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914884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645827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54839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98959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2655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799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6738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880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693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0765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1901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8456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6138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7686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9" r:id="rId1"/>
    <p:sldLayoutId id="2147484160" r:id="rId2"/>
    <p:sldLayoutId id="2147484161" r:id="rId3"/>
    <p:sldLayoutId id="2147484162" r:id="rId4"/>
    <p:sldLayoutId id="2147484163" r:id="rId5"/>
    <p:sldLayoutId id="2147484164" r:id="rId6"/>
    <p:sldLayoutId id="2147484165" r:id="rId7"/>
    <p:sldLayoutId id="2147484166" r:id="rId8"/>
    <p:sldLayoutId id="2147484167" r:id="rId9"/>
    <p:sldLayoutId id="2147484168" r:id="rId10"/>
    <p:sldLayoutId id="214748416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B5F40-502B-44C4-B0F8-D8392C633192}" type="datetimeFigureOut">
              <a:rPr lang="cs-CZ" smtClean="0"/>
              <a:t>15.05.2018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C9869C-EA01-4488-8816-14378938688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580322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5" r:id="rId15"/>
    <p:sldLayoutId id="2147484186" r:id="rId16"/>
    <p:sldLayoutId id="214748418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UfhLkMhc8w" TargetMode="External"/><Relationship Id="rId2" Type="http://schemas.openxmlformats.org/officeDocument/2006/relationships/hyperlink" Target="https://www.youtube.com/watch?v=s4vAYlaYhrg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ailymotion.com/video/x2x3rwn" TargetMode="External"/><Relationship Id="rId5" Type="http://schemas.openxmlformats.org/officeDocument/2006/relationships/hyperlink" Target="https://www.youtube.com/watch?v=1XBwjQsOEeg" TargetMode="External"/><Relationship Id="rId4" Type="http://schemas.openxmlformats.org/officeDocument/2006/relationships/hyperlink" Target="https://www.youtube.com/watch?v=s2b06qtqpp4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252248"/>
            <a:ext cx="12192000" cy="1655380"/>
          </a:xfrm>
        </p:spPr>
        <p:txBody>
          <a:bodyPr>
            <a:normAutofit/>
          </a:bodyPr>
          <a:lstStyle/>
          <a:p>
            <a:r>
              <a:rPr lang="cs-CZ" dirty="0"/>
              <a:t>Vliv letecké dopravy na životní prostředí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366053" y="6463747"/>
            <a:ext cx="4063409" cy="394253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Dominika Králová</a:t>
            </a:r>
          </a:p>
        </p:txBody>
      </p:sp>
    </p:spTree>
    <p:extLst>
      <p:ext uri="{BB962C8B-B14F-4D97-AF65-F5344CB8AC3E}">
        <p14:creationId xmlns:p14="http://schemas.microsoft.com/office/powerpoint/2010/main" val="2867405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Statistiky úvodem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Mezi lety 1990 a 2006 – nárůst letecké dopravy o 87 %</a:t>
            </a:r>
          </a:p>
          <a:p>
            <a:r>
              <a:rPr lang="cs-CZ" dirty="0"/>
              <a:t>Mezi lety 1990 a 2006 – nárůst emise skleníkových plynů o 5,2 % (pasažér/km)</a:t>
            </a:r>
          </a:p>
          <a:p>
            <a:r>
              <a:rPr lang="cs-CZ" dirty="0"/>
              <a:t>Denně se uskuteční cca 100 000 letů</a:t>
            </a:r>
          </a:p>
          <a:p>
            <a:r>
              <a:rPr lang="cs-CZ" dirty="0"/>
              <a:t>Denně uražená vzdálenost by stačila na cca 100 cest na Měsíc a zpět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26" y="4095788"/>
            <a:ext cx="4850296" cy="25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79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dopady na životní prostředí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Globální oteplování</a:t>
            </a:r>
          </a:p>
          <a:p>
            <a:r>
              <a:rPr lang="cs-CZ" dirty="0"/>
              <a:t>Narušení migračních tras ptáků</a:t>
            </a:r>
          </a:p>
          <a:p>
            <a:r>
              <a:rPr lang="cs-CZ" dirty="0"/>
              <a:t>Úhyn velkého množství ptáků při srážkách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6" r="34375" b="101"/>
          <a:stretch/>
        </p:blipFill>
        <p:spPr>
          <a:xfrm>
            <a:off x="7455474" y="2146291"/>
            <a:ext cx="4047549" cy="416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61684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Emise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</a:t>
            </a:r>
            <a:r>
              <a:rPr lang="cs-CZ" baseline="-25000" dirty="0" err="1"/>
              <a:t>x</a:t>
            </a:r>
            <a:endParaRPr lang="cs-CZ" dirty="0"/>
          </a:p>
          <a:p>
            <a:r>
              <a:rPr lang="cs-CZ" dirty="0" err="1"/>
              <a:t>NO</a:t>
            </a:r>
            <a:r>
              <a:rPr lang="cs-CZ" baseline="-25000" dirty="0" err="1"/>
              <a:t>x</a:t>
            </a:r>
            <a:endParaRPr lang="cs-CZ" dirty="0"/>
          </a:p>
          <a:p>
            <a:r>
              <a:rPr lang="cs-CZ" dirty="0" err="1"/>
              <a:t>SO</a:t>
            </a:r>
            <a:r>
              <a:rPr lang="cs-CZ" baseline="-25000" dirty="0" err="1"/>
              <a:t>x</a:t>
            </a:r>
            <a:endParaRPr lang="cs-CZ" dirty="0"/>
          </a:p>
          <a:p>
            <a:r>
              <a:rPr lang="cs-CZ" dirty="0"/>
              <a:t>Saze</a:t>
            </a:r>
          </a:p>
          <a:p>
            <a:r>
              <a:rPr lang="cs-CZ" dirty="0"/>
              <a:t>Vodní pára</a:t>
            </a:r>
          </a:p>
          <a:p>
            <a:r>
              <a:rPr lang="cs-CZ" dirty="0"/>
              <a:t>Reagují mezi sebou i s ostatními složkami z atmosféry</a:t>
            </a:r>
          </a:p>
          <a:p>
            <a:r>
              <a:rPr lang="cs-CZ" dirty="0"/>
              <a:t>Emise – redukované mezistátními dohodami a protokoly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1735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Srovnání dopravních prostředků </a:t>
            </a:r>
            <a:r>
              <a:rPr lang="cs-CZ" sz="2800" dirty="0"/>
              <a:t>(emise N</a:t>
            </a:r>
            <a:r>
              <a:rPr lang="cs-CZ" sz="2800" baseline="-25000" dirty="0"/>
              <a:t>2</a:t>
            </a:r>
            <a:r>
              <a:rPr lang="cs-CZ" sz="2800" dirty="0"/>
              <a:t>O)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548" y="1843915"/>
            <a:ext cx="8534400" cy="4733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874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Snižování emisí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Stavba a využití větších letadel</a:t>
            </a:r>
          </a:p>
          <a:p>
            <a:r>
              <a:rPr lang="cs-CZ" dirty="0"/>
              <a:t>Vývoj nových paliv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82556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Vliv Letecké dopravy na ptactvo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Narušení migračních linií</a:t>
            </a:r>
          </a:p>
          <a:p>
            <a:r>
              <a:rPr lang="cs-CZ" dirty="0"/>
              <a:t>Úhyn ptactva při srážkách</a:t>
            </a:r>
          </a:p>
          <a:p>
            <a:r>
              <a:rPr lang="cs-CZ" dirty="0"/>
              <a:t>Hluk v okolí letišť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3119" y="1669774"/>
            <a:ext cx="3660913" cy="4881217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91" y="3249654"/>
            <a:ext cx="4483021" cy="318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768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Chemtrails</a:t>
            </a:r>
            <a:r>
              <a:rPr lang="cs-CZ" dirty="0"/>
              <a:t> </a:t>
            </a:r>
            <a:r>
              <a:rPr lang="cs-CZ" sz="2400" dirty="0"/>
              <a:t>vs.</a:t>
            </a:r>
            <a:r>
              <a:rPr lang="cs-CZ" dirty="0"/>
              <a:t> </a:t>
            </a:r>
            <a:r>
              <a:rPr lang="cs-CZ" dirty="0" err="1"/>
              <a:t>contrails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Chemtrail</a:t>
            </a:r>
            <a:r>
              <a:rPr lang="cs-CZ" dirty="0"/>
              <a:t> – záměrně vypouštěné chemikálie nebo viry (konspirační teorie)</a:t>
            </a:r>
          </a:p>
          <a:p>
            <a:r>
              <a:rPr lang="cs-CZ" dirty="0" err="1"/>
              <a:t>Contrail</a:t>
            </a:r>
            <a:r>
              <a:rPr lang="cs-CZ" dirty="0"/>
              <a:t> – kondenzační stopa</a:t>
            </a:r>
          </a:p>
          <a:p>
            <a:r>
              <a:rPr lang="cs-CZ" dirty="0"/>
              <a:t>Globální oteplování, snížení lidské populace, ovládání lidí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877" y="2605490"/>
            <a:ext cx="3186319" cy="425251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565" y="3652694"/>
            <a:ext cx="5102086" cy="2930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631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https://www.youtube.com/watch?v=s4vAYlaYhrg</a:t>
            </a:r>
            <a:r>
              <a:rPr lang="cs-CZ" dirty="0"/>
              <a:t> (ICAO)</a:t>
            </a:r>
          </a:p>
          <a:p>
            <a:r>
              <a:rPr lang="cs-CZ" dirty="0">
                <a:hlinkClick r:id="rId3"/>
              </a:rPr>
              <a:t>https://www.youtube.com/watch?v=OUfhLkMhc8w</a:t>
            </a:r>
            <a:r>
              <a:rPr lang="cs-CZ" dirty="0"/>
              <a:t> (CO</a:t>
            </a:r>
            <a:r>
              <a:rPr lang="cs-CZ" baseline="-25000" dirty="0"/>
              <a:t>2</a:t>
            </a:r>
            <a:r>
              <a:rPr lang="cs-CZ" dirty="0"/>
              <a:t>)</a:t>
            </a:r>
          </a:p>
          <a:p>
            <a:r>
              <a:rPr lang="cs-CZ" dirty="0">
                <a:hlinkClick r:id="rId4"/>
              </a:rPr>
              <a:t>https://www.youtube.com/watch?v=s2b06qtqpp4</a:t>
            </a:r>
            <a:r>
              <a:rPr lang="cs-CZ" dirty="0"/>
              <a:t> (Evropa) </a:t>
            </a:r>
          </a:p>
          <a:p>
            <a:r>
              <a:rPr lang="cs-CZ" dirty="0">
                <a:hlinkClick r:id="rId5"/>
              </a:rPr>
              <a:t>https://www.youtube.com/watch?v=1XBwjQsOEeg</a:t>
            </a:r>
            <a:r>
              <a:rPr lang="cs-CZ" dirty="0"/>
              <a:t> (mapa)</a:t>
            </a:r>
          </a:p>
          <a:p>
            <a:r>
              <a:rPr lang="cs-CZ" dirty="0">
                <a:hlinkClick r:id="rId6"/>
              </a:rPr>
              <a:t>http://www.dailymotion.com/video/x2x3rwn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6549952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HDOfficeLightV0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TM02900743[[fn=Organika]]</Template>
  <TotalTime>82</TotalTime>
  <Words>237</Words>
  <Application>Microsoft Office PowerPoint</Application>
  <PresentationFormat>Širokoúhlá obrazovka</PresentationFormat>
  <Paragraphs>37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9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Rockwell</vt:lpstr>
      <vt:lpstr>Tw Cen MT</vt:lpstr>
      <vt:lpstr>Tw Cen MT Condensed</vt:lpstr>
      <vt:lpstr>Wingdings 2</vt:lpstr>
      <vt:lpstr>Wingdings 3</vt:lpstr>
      <vt:lpstr>HDOfficeLightV0</vt:lpstr>
      <vt:lpstr>Integrál</vt:lpstr>
      <vt:lpstr>Damask</vt:lpstr>
      <vt:lpstr>Vliv letecké dopravy na životní prostředí</vt:lpstr>
      <vt:lpstr>Statistiky úvodem</vt:lpstr>
      <vt:lpstr>Hlavní dopady na životní prostředí</vt:lpstr>
      <vt:lpstr>Emise </vt:lpstr>
      <vt:lpstr>Srovnání dopravních prostředků (emise N2O)</vt:lpstr>
      <vt:lpstr>Snižování emisí</vt:lpstr>
      <vt:lpstr>Vliv Letecké dopravy na ptactvo</vt:lpstr>
      <vt:lpstr>Chemtrails vs. contrails</vt:lpstr>
      <vt:lpstr>Videa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Vliv letecké dopravy na životní prostředí</dc:title>
  <dc:creator>Kamila Starkbaumová</dc:creator>
  <cp:lastModifiedBy>Dominika Králová</cp:lastModifiedBy>
  <cp:revision>10</cp:revision>
  <dcterms:created xsi:type="dcterms:W3CDTF">2017-01-14T15:06:47Z</dcterms:created>
  <dcterms:modified xsi:type="dcterms:W3CDTF">2018-05-15T08:20:27Z</dcterms:modified>
</cp:coreProperties>
</file>