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57" r:id="rId4"/>
    <p:sldId id="258" r:id="rId5"/>
    <p:sldId id="261" r:id="rId6"/>
    <p:sldId id="259" r:id="rId7"/>
    <p:sldId id="260" r:id="rId8"/>
    <p:sldId id="264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7AE219ED-F3D3-46BE-8D6A-F8661D70525B}" type="datetimeFigureOut">
              <a:rPr lang="cs-CZ" smtClean="0"/>
              <a:pPr/>
              <a:t>1.5.2018</a:t>
            </a:fld>
            <a:endParaRPr lang="cs-CZ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8DE76C5E-4DB5-4C88-BE08-42186EE1DE1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19ED-F3D3-46BE-8D6A-F8661D70525B}" type="datetimeFigureOut">
              <a:rPr lang="cs-CZ" smtClean="0"/>
              <a:pPr/>
              <a:t>1.5.2018</a:t>
            </a:fld>
            <a:endParaRPr lang="cs-CZ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DE76C5E-4DB5-4C88-BE08-42186EE1DE1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19ED-F3D3-46BE-8D6A-F8661D70525B}" type="datetimeFigureOut">
              <a:rPr lang="cs-CZ" smtClean="0"/>
              <a:pPr/>
              <a:t>1.5.2018</a:t>
            </a:fld>
            <a:endParaRPr lang="cs-CZ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DE76C5E-4DB5-4C88-BE08-42186EE1DE1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19ED-F3D3-46BE-8D6A-F8661D70525B}" type="datetimeFigureOut">
              <a:rPr lang="cs-CZ" smtClean="0"/>
              <a:pPr/>
              <a:t>1.5.2018</a:t>
            </a:fld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DE76C5E-4DB5-4C88-BE08-42186EE1DE1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7AE219ED-F3D3-46BE-8D6A-F8661D70525B}" type="datetimeFigureOut">
              <a:rPr lang="cs-CZ" smtClean="0"/>
              <a:pPr/>
              <a:t>1.5.2018</a:t>
            </a:fld>
            <a:endParaRPr lang="cs-CZ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8DE76C5E-4DB5-4C88-BE08-42186EE1DE1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19ED-F3D3-46BE-8D6A-F8661D70525B}" type="datetimeFigureOut">
              <a:rPr lang="cs-CZ" smtClean="0"/>
              <a:pPr/>
              <a:t>1.5.2018</a:t>
            </a:fld>
            <a:endParaRPr lang="cs-CZ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DE76C5E-4DB5-4C88-BE08-42186EE1DE1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19ED-F3D3-46BE-8D6A-F8661D70525B}" type="datetimeFigureOut">
              <a:rPr lang="cs-CZ" smtClean="0"/>
              <a:pPr/>
              <a:t>1.5.2018</a:t>
            </a:fld>
            <a:endParaRPr lang="cs-CZ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DE76C5E-4DB5-4C88-BE08-42186EE1DE1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19ED-F3D3-46BE-8D6A-F8661D70525B}" type="datetimeFigureOut">
              <a:rPr lang="cs-CZ" smtClean="0"/>
              <a:pPr/>
              <a:t>1.5.2018</a:t>
            </a:fld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DE76C5E-4DB5-4C88-BE08-42186EE1DE1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19ED-F3D3-46BE-8D6A-F8661D70525B}" type="datetimeFigureOut">
              <a:rPr lang="cs-CZ" smtClean="0"/>
              <a:pPr/>
              <a:t>1.5.2018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DE76C5E-4DB5-4C88-BE08-42186EE1DE1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19ED-F3D3-46BE-8D6A-F8661D70525B}" type="datetimeFigureOut">
              <a:rPr lang="cs-CZ" smtClean="0"/>
              <a:pPr/>
              <a:t>1.5.2018</a:t>
            </a:fld>
            <a:endParaRPr lang="cs-CZ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DE76C5E-4DB5-4C88-BE08-42186EE1DE1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19ED-F3D3-46BE-8D6A-F8661D70525B}" type="datetimeFigureOut">
              <a:rPr lang="cs-CZ" smtClean="0"/>
              <a:pPr/>
              <a:t>1.5.2018</a:t>
            </a:fld>
            <a:endParaRPr lang="cs-CZ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DE76C5E-4DB5-4C88-BE08-42186EE1DE1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DE76C5E-4DB5-4C88-BE08-42186EE1DE1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AE219ED-F3D3-46BE-8D6A-F8661D70525B}" type="datetimeFigureOut">
              <a:rPr lang="cs-CZ" smtClean="0"/>
              <a:pPr/>
              <a:t>1.5.2018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Hamplová Karolína</a:t>
            </a:r>
          </a:p>
          <a:p>
            <a:r>
              <a:rPr lang="cs-CZ" dirty="0" smtClean="0"/>
              <a:t>3.S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PARKINSONOVA CHOROBA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62394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,,</a:t>
            </a:r>
            <a:r>
              <a:rPr lang="cs-CZ" sz="3200" i="1" dirty="0" smtClean="0"/>
              <a:t>Pro člověka, který trpí Parkinsonovou nemocí, existují jen dvě možnosti: Vzdát se nebo bojovat</a:t>
            </a:r>
            <a:r>
              <a:rPr lang="cs-CZ" dirty="0" smtClean="0"/>
              <a:t>‘‘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 descr="parkins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2348880"/>
            <a:ext cx="2857500" cy="18002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259586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Zkratka PN (Parkinsonova nemoc)</a:t>
            </a:r>
          </a:p>
          <a:p>
            <a:r>
              <a:rPr lang="cs-CZ" dirty="0" smtClean="0"/>
              <a:t>Chronické, nevyléčitelné onemocnění</a:t>
            </a:r>
          </a:p>
          <a:p>
            <a:r>
              <a:rPr lang="cs-CZ" dirty="0" smtClean="0"/>
              <a:t>Příčina nemoci není dosud známa, spekulace o genetických predispozicích a o užívání drog, které silně působí </a:t>
            </a:r>
            <a:r>
              <a:rPr lang="cs-CZ" smtClean="0"/>
              <a:t>na mozek</a:t>
            </a: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Parkinsonova choroba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80526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Příznaky nemoci:</a:t>
            </a:r>
            <a:r>
              <a:rPr lang="cs-CZ" dirty="0" smtClean="0"/>
              <a:t> třes, ztuhlost, zpomalené pohyby, poruchy rovnováhy, poruchy polykání, poruchy spánku, poruchy vyjadřování a řeči</a:t>
            </a:r>
          </a:p>
          <a:p>
            <a:r>
              <a:rPr lang="cs-CZ" dirty="0" smtClean="0"/>
              <a:t>Fáze nemoci: nemocný prochází čtyřmi  vývojovými fázemi</a:t>
            </a:r>
          </a:p>
          <a:p>
            <a:r>
              <a:rPr lang="cs-CZ" dirty="0" smtClean="0"/>
              <a:t>1 fáze: zahrnuje první příznaky</a:t>
            </a:r>
          </a:p>
          <a:p>
            <a:r>
              <a:rPr lang="cs-CZ" dirty="0" smtClean="0"/>
              <a:t>2 fáze: připomíná klid po bouři</a:t>
            </a:r>
          </a:p>
          <a:p>
            <a:r>
              <a:rPr lang="cs-CZ" dirty="0" smtClean="0"/>
              <a:t>3 fáze: výkyvy v pohybech</a:t>
            </a:r>
          </a:p>
          <a:p>
            <a:r>
              <a:rPr lang="cs-CZ" dirty="0" smtClean="0"/>
              <a:t>4 fáze: fáze útoku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Parkinsonova choroba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76633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Léčba PN:</a:t>
            </a:r>
          </a:p>
          <a:p>
            <a:r>
              <a:rPr lang="cs-CZ" dirty="0" smtClean="0"/>
              <a:t>velmi závisí na duševním stavu pacienta</a:t>
            </a:r>
          </a:p>
          <a:p>
            <a:r>
              <a:rPr lang="cs-CZ" dirty="0" smtClean="0"/>
              <a:t>Velký význam fyzioterapie (držení těla a rovnováhy)</a:t>
            </a:r>
          </a:p>
          <a:p>
            <a:r>
              <a:rPr lang="cs-CZ" dirty="0" smtClean="0"/>
              <a:t>Další léčebné metody: lázně a relaxační pobyty</a:t>
            </a:r>
          </a:p>
          <a:p>
            <a:r>
              <a:rPr lang="cs-CZ" dirty="0" smtClean="0"/>
              <a:t>Léky vhodné jako náhrada chybějícího dopaminu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Parkinsonova choroba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21983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Péče o klienta s PN</a:t>
            </a:r>
            <a:r>
              <a:rPr lang="cs-CZ" dirty="0" smtClean="0"/>
              <a:t>: mluvit s klientem, podpora soběstačnosti klienta, dohled při oblékání, hygieně.</a:t>
            </a:r>
          </a:p>
          <a:p>
            <a:r>
              <a:rPr lang="cs-CZ" dirty="0" smtClean="0"/>
              <a:t>Pacienti by neměli být vyřazováni ze společenského života</a:t>
            </a:r>
          </a:p>
          <a:p>
            <a:r>
              <a:rPr lang="cs-CZ" dirty="0" smtClean="0"/>
              <a:t>Nepospíchat, respektovat potřebu více času</a:t>
            </a:r>
          </a:p>
          <a:p>
            <a:r>
              <a:rPr lang="cs-CZ" dirty="0" smtClean="0"/>
              <a:t>Přizpůsobit denní režim možnostem klienta</a:t>
            </a:r>
          </a:p>
          <a:p>
            <a:r>
              <a:rPr lang="cs-CZ" dirty="0" smtClean="0"/>
              <a:t>Podporovat fyzické aktivity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Parkinsonova choroba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6148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Parkinson a sexuální život</a:t>
            </a:r>
            <a:r>
              <a:rPr lang="cs-CZ" dirty="0" smtClean="0"/>
              <a:t>: účinky léků mohou ovlivnit sexuální život žen a mužů</a:t>
            </a:r>
          </a:p>
          <a:p>
            <a:r>
              <a:rPr lang="cs-CZ" dirty="0" smtClean="0"/>
              <a:t>Velký negativní vliv má nízká hladina dopaminu v mozku, deprese a úzkosti</a:t>
            </a:r>
          </a:p>
          <a:p>
            <a:r>
              <a:rPr lang="cs-CZ" dirty="0" smtClean="0"/>
              <a:t>Zjištěna i nižší úroveň testosteronu u nemocných PN</a:t>
            </a:r>
          </a:p>
          <a:p>
            <a:r>
              <a:rPr lang="cs-CZ" dirty="0" smtClean="0"/>
              <a:t>Sexuální dysfunkce nejrůznějšího druhu postihují 50-70% nemocných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Parkinsonova choroba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04339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parkinson-vector-illustration-old-man-symptoms-difficult-walking-654164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196752"/>
            <a:ext cx="4216825" cy="43437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Parkinsonova choroba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Děkuji za pozornost. </a:t>
            </a:r>
          </a:p>
          <a:p>
            <a:r>
              <a:rPr lang="cs-CZ" sz="1100" dirty="0" smtClean="0"/>
              <a:t>Zpracovala: Karolína Hamplová</a:t>
            </a:r>
            <a:endParaRPr lang="cs-CZ" sz="11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 descr="youve-got-p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2348880"/>
            <a:ext cx="3333750" cy="22193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ožený">
  <a:themeElements>
    <a:clrScheme name="Složený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Složený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ožený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56</TotalTime>
  <Words>246</Words>
  <Application>Microsoft Office PowerPoint</Application>
  <PresentationFormat>Předvádění na obrazovce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Složený</vt:lpstr>
      <vt:lpstr>PARKINSONOVA CHOROBA</vt:lpstr>
      <vt:lpstr>Snímek 2</vt:lpstr>
      <vt:lpstr>Parkinsonova choroba</vt:lpstr>
      <vt:lpstr>Parkinsonova choroba</vt:lpstr>
      <vt:lpstr>Parkinsonova choroba</vt:lpstr>
      <vt:lpstr>Parkinsonova choroba</vt:lpstr>
      <vt:lpstr>Parkinsonova choroba</vt:lpstr>
      <vt:lpstr>Parkinsonova choroba</vt:lpstr>
      <vt:lpstr>Snímek 9</vt:lpstr>
    </vt:vector>
  </TitlesOfParts>
  <Company>CSOŠ Spálené Poříčí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PARKINSONOVA CHOROBA</dc:title>
  <dc:creator>PC3</dc:creator>
  <cp:lastModifiedBy>Martina</cp:lastModifiedBy>
  <cp:revision>6</cp:revision>
  <dcterms:created xsi:type="dcterms:W3CDTF">2017-04-26T09:00:55Z</dcterms:created>
  <dcterms:modified xsi:type="dcterms:W3CDTF">2018-05-01T17:54:38Z</dcterms:modified>
</cp:coreProperties>
</file>