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65" r:id="rId4"/>
    <p:sldId id="266" r:id="rId5"/>
    <p:sldId id="263" r:id="rId6"/>
    <p:sldId id="259" r:id="rId7"/>
    <p:sldId id="258" r:id="rId8"/>
    <p:sldId id="257" r:id="rId9"/>
    <p:sldId id="262" r:id="rId10"/>
    <p:sldId id="260" r:id="rId11"/>
    <p:sldId id="261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ACD6D78-ABF1-4664-BA8F-DE80B61B28AD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E2DD559-67BF-4A2D-A742-2ADB66D704DF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D78-ABF1-4664-BA8F-DE80B61B28AD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D559-67BF-4A2D-A742-2ADB66D704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D78-ABF1-4664-BA8F-DE80B61B28AD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D559-67BF-4A2D-A742-2ADB66D704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D78-ABF1-4664-BA8F-DE80B61B28AD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D559-67BF-4A2D-A742-2ADB66D704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D78-ABF1-4664-BA8F-DE80B61B28AD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D559-67BF-4A2D-A742-2ADB66D704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D78-ABF1-4664-BA8F-DE80B61B28AD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D559-67BF-4A2D-A742-2ADB66D704D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D78-ABF1-4664-BA8F-DE80B61B28AD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D559-67BF-4A2D-A742-2ADB66D704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D78-ABF1-4664-BA8F-DE80B61B28AD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D559-67BF-4A2D-A742-2ADB66D704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D78-ABF1-4664-BA8F-DE80B61B28AD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D559-67BF-4A2D-A742-2ADB66D704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D78-ABF1-4664-BA8F-DE80B61B28AD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D559-67BF-4A2D-A742-2ADB66D704DF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D78-ABF1-4664-BA8F-DE80B61B28AD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D559-67BF-4A2D-A742-2ADB66D704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ACD6D78-ABF1-4664-BA8F-DE80B61B28AD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E2DD559-67BF-4A2D-A742-2ADB66D704D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40" y="-1"/>
            <a:ext cx="9166240" cy="685800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868144" y="188640"/>
            <a:ext cx="29450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7200" b="1" cap="none" spc="0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DUBEN</a:t>
            </a:r>
            <a:endParaRPr lang="cs-CZ" sz="7200" b="1" cap="none" spc="0" dirty="0">
              <a:ln w="28575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677386" y="1127359"/>
            <a:ext cx="33265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dirty="0">
                <a:ln w="1270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1. dubna – 30. dubna</a:t>
            </a:r>
          </a:p>
        </p:txBody>
      </p:sp>
    </p:spTree>
    <p:extLst>
      <p:ext uri="{BB962C8B-B14F-4D97-AF65-F5344CB8AC3E}">
        <p14:creationId xmlns:p14="http://schemas.microsoft.com/office/powerpoint/2010/main" val="12951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323652"/>
            <a:ext cx="8280920" cy="3985668"/>
          </a:xfrm>
        </p:spPr>
        <p:txBody>
          <a:bodyPr>
            <a:noAutofit/>
          </a:bodyPr>
          <a:lstStyle/>
          <a:p>
            <a:r>
              <a:rPr lang="cs-CZ" sz="1600" dirty="0"/>
              <a:t>1. 4.	Mezinárodní den ptactva</a:t>
            </a:r>
          </a:p>
          <a:p>
            <a:r>
              <a:rPr lang="cs-CZ" sz="1600" dirty="0" smtClean="0"/>
              <a:t>2</a:t>
            </a:r>
            <a:r>
              <a:rPr lang="cs-CZ" sz="1600" dirty="0"/>
              <a:t>. 4.	Světový den zvýšení povědomí o autismu</a:t>
            </a:r>
          </a:p>
          <a:p>
            <a:r>
              <a:rPr lang="cs-CZ" sz="1600" dirty="0"/>
              <a:t>3. 4.	Mezinárodní den spodního prádla</a:t>
            </a:r>
          </a:p>
          <a:p>
            <a:r>
              <a:rPr lang="cs-CZ" sz="1600" dirty="0"/>
              <a:t>4. 4.	Mezinárodní den proti nášlapným minám</a:t>
            </a:r>
          </a:p>
          <a:p>
            <a:r>
              <a:rPr lang="cs-CZ" sz="1600" dirty="0"/>
              <a:t>7. 4.	Světový den zdraví</a:t>
            </a:r>
          </a:p>
          <a:p>
            <a:r>
              <a:rPr lang="cs-CZ" sz="1600" dirty="0"/>
              <a:t>8. 4.	Mezinárodní den Romů</a:t>
            </a:r>
          </a:p>
          <a:p>
            <a:r>
              <a:rPr lang="cs-CZ" sz="1600" dirty="0"/>
              <a:t>11. </a:t>
            </a:r>
            <a:r>
              <a:rPr lang="cs-CZ" sz="1600" dirty="0" smtClean="0"/>
              <a:t>4. Světový </a:t>
            </a:r>
            <a:r>
              <a:rPr lang="cs-CZ" sz="1600" dirty="0"/>
              <a:t>den Parkinsonovy choroby</a:t>
            </a:r>
          </a:p>
          <a:p>
            <a:r>
              <a:rPr lang="cs-CZ" sz="1600" dirty="0"/>
              <a:t>11. </a:t>
            </a:r>
            <a:r>
              <a:rPr lang="cs-CZ" sz="1600" dirty="0" smtClean="0"/>
              <a:t>4. Mezinárodní </a:t>
            </a:r>
            <a:r>
              <a:rPr lang="cs-CZ" sz="1600" dirty="0"/>
              <a:t>den solidarity osvobození politických </a:t>
            </a:r>
            <a:r>
              <a:rPr lang="cs-CZ" sz="1600" dirty="0" smtClean="0"/>
              <a:t>vězňů</a:t>
            </a:r>
            <a:endParaRPr lang="cs-CZ" sz="1600" dirty="0"/>
          </a:p>
          <a:p>
            <a:r>
              <a:rPr lang="cs-CZ" sz="1600" dirty="0"/>
              <a:t>12. </a:t>
            </a:r>
            <a:r>
              <a:rPr lang="cs-CZ" sz="1600" dirty="0" smtClean="0"/>
              <a:t>4. Mezinárodní </a:t>
            </a:r>
            <a:r>
              <a:rPr lang="cs-CZ" sz="1600" dirty="0"/>
              <a:t>den letectví a </a:t>
            </a:r>
            <a:r>
              <a:rPr lang="cs-CZ" sz="1600" dirty="0" smtClean="0"/>
              <a:t>kosmonautiky</a:t>
            </a:r>
          </a:p>
          <a:p>
            <a:r>
              <a:rPr lang="cs-CZ" sz="1600" dirty="0" smtClean="0"/>
              <a:t>19. 4. narozeniny - Bořek Kopecký</a:t>
            </a:r>
            <a:endParaRPr lang="cs-CZ" sz="1600" dirty="0"/>
          </a:p>
          <a:p>
            <a:r>
              <a:rPr lang="cs-CZ" sz="1600" dirty="0" smtClean="0"/>
              <a:t>22</a:t>
            </a:r>
            <a:r>
              <a:rPr lang="cs-CZ" sz="1600" dirty="0"/>
              <a:t>. </a:t>
            </a:r>
            <a:r>
              <a:rPr lang="cs-CZ" sz="1600" dirty="0" smtClean="0"/>
              <a:t>4. Den </a:t>
            </a:r>
            <a:r>
              <a:rPr lang="cs-CZ" sz="1600" dirty="0"/>
              <a:t>Země</a:t>
            </a:r>
          </a:p>
          <a:p>
            <a:r>
              <a:rPr lang="cs-CZ" sz="1600" dirty="0" smtClean="0"/>
              <a:t>26</a:t>
            </a:r>
            <a:r>
              <a:rPr lang="cs-CZ" sz="1600" dirty="0"/>
              <a:t>. </a:t>
            </a:r>
            <a:r>
              <a:rPr lang="cs-CZ" sz="1600" dirty="0" smtClean="0"/>
              <a:t>4. Mezinárodní </a:t>
            </a:r>
            <a:r>
              <a:rPr lang="cs-CZ" sz="1600" dirty="0"/>
              <a:t>den vzpomínky na Černobyl</a:t>
            </a:r>
          </a:p>
          <a:p>
            <a:r>
              <a:rPr lang="cs-CZ" sz="1600" dirty="0" smtClean="0"/>
              <a:t>28</a:t>
            </a:r>
            <a:r>
              <a:rPr lang="cs-CZ" sz="1600" dirty="0"/>
              <a:t>. </a:t>
            </a:r>
            <a:r>
              <a:rPr lang="cs-CZ" sz="1600" dirty="0" smtClean="0"/>
              <a:t>4. narozeniny - Vítek </a:t>
            </a:r>
            <a:r>
              <a:rPr lang="cs-CZ" sz="1600" dirty="0" err="1" smtClean="0"/>
              <a:t>Bordovský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56458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484784"/>
            <a:ext cx="6637468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Teď už vážně končíme</a:t>
            </a:r>
            <a:br>
              <a:rPr lang="cs-CZ" dirty="0" smtClean="0"/>
            </a:br>
            <a:r>
              <a:rPr lang="cs-CZ" dirty="0" smtClean="0"/>
              <a:t>Děkujeme za pozornost</a:t>
            </a:r>
            <a:br>
              <a:rPr lang="cs-CZ" dirty="0" smtClean="0"/>
            </a:br>
            <a:r>
              <a:rPr lang="cs-CZ" dirty="0" smtClean="0"/>
              <a:t>Vypracovali: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59632" y="2996952"/>
            <a:ext cx="6637467" cy="1520413"/>
          </a:xfrm>
        </p:spPr>
        <p:txBody>
          <a:bodyPr>
            <a:noAutofit/>
          </a:bodyPr>
          <a:lstStyle/>
          <a:p>
            <a:pPr algn="r"/>
            <a:r>
              <a:rPr lang="cs-CZ" sz="2800" dirty="0" smtClean="0"/>
              <a:t>Bořek Kopecký </a:t>
            </a:r>
          </a:p>
          <a:p>
            <a:pPr algn="r"/>
            <a:r>
              <a:rPr lang="cs-CZ" sz="2800" dirty="0" smtClean="0"/>
              <a:t>Vítek </a:t>
            </a:r>
            <a:r>
              <a:rPr lang="cs-CZ" sz="2800" dirty="0" err="1" smtClean="0"/>
              <a:t>Bordovský</a:t>
            </a:r>
            <a:endParaRPr lang="cs-CZ" sz="2800" dirty="0" smtClean="0"/>
          </a:p>
          <a:p>
            <a:pPr algn="r"/>
            <a:r>
              <a:rPr lang="cs-CZ" sz="2800" dirty="0" smtClean="0"/>
              <a:t>6.B</a:t>
            </a:r>
            <a:endParaRPr lang="cs-CZ" sz="2800" dirty="0"/>
          </a:p>
        </p:txBody>
      </p:sp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408" r="100000">
                        <a14:backgroundMark x1="85017" y1="20571" x2="85017" y2="20571"/>
                        <a14:backgroundMark x1="74216" y1="15429" x2="74216" y2="15429"/>
                        <a14:backgroundMark x1="87456" y1="37143" x2="64460" y2="12571"/>
                        <a14:backgroundMark x1="34843" y1="4000" x2="34843" y2="4000"/>
                        <a14:backgroundMark x1="32056" y1="2286" x2="50174" y2="1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10550"/>
            <a:ext cx="3813795" cy="232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154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484784"/>
            <a:ext cx="6637468" cy="1362075"/>
          </a:xfrm>
        </p:spPr>
        <p:txBody>
          <a:bodyPr/>
          <a:lstStyle/>
          <a:p>
            <a:pPr algn="ctr"/>
            <a:r>
              <a:rPr lang="cs-CZ" dirty="0" smtClean="0"/>
              <a:t>Děkujeme za pozornost</a:t>
            </a:r>
            <a:br>
              <a:rPr lang="cs-CZ" dirty="0" smtClean="0"/>
            </a:br>
            <a:r>
              <a:rPr lang="cs-CZ" dirty="0" smtClean="0"/>
              <a:t>Vypracovali: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59632" y="2996952"/>
            <a:ext cx="6637467" cy="1520413"/>
          </a:xfrm>
        </p:spPr>
        <p:txBody>
          <a:bodyPr>
            <a:noAutofit/>
          </a:bodyPr>
          <a:lstStyle/>
          <a:p>
            <a:pPr algn="r"/>
            <a:r>
              <a:rPr lang="cs-CZ" sz="2800" dirty="0" smtClean="0"/>
              <a:t>Bořek Kopecký </a:t>
            </a:r>
          </a:p>
          <a:p>
            <a:pPr algn="r"/>
            <a:r>
              <a:rPr lang="cs-CZ" sz="2800" dirty="0" smtClean="0"/>
              <a:t>Vítek </a:t>
            </a:r>
            <a:r>
              <a:rPr lang="cs-CZ" sz="2800" dirty="0" err="1" smtClean="0"/>
              <a:t>Bordovský</a:t>
            </a:r>
            <a:endParaRPr lang="cs-CZ" sz="2800" dirty="0" smtClean="0"/>
          </a:p>
          <a:p>
            <a:pPr algn="r"/>
            <a:r>
              <a:rPr lang="cs-CZ" sz="2800" dirty="0" smtClean="0"/>
              <a:t>6.B</a:t>
            </a:r>
            <a:endParaRPr lang="cs-CZ" sz="2800" dirty="0"/>
          </a:p>
        </p:txBody>
      </p:sp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408" r="100000">
                        <a14:backgroundMark x1="85017" y1="20571" x2="85017" y2="20571"/>
                        <a14:backgroundMark x1="74216" y1="15429" x2="74216" y2="15429"/>
                        <a14:backgroundMark x1="87456" y1="37143" x2="64460" y2="12571"/>
                        <a14:backgroundMark x1="34843" y1="4000" x2="34843" y2="4000"/>
                        <a14:backgroundMark x1="32056" y1="2286" x2="50174" y2="1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10550"/>
            <a:ext cx="3813795" cy="232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84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924944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cs-CZ" sz="15000" dirty="0" smtClean="0"/>
              <a:t>APRÍL!!!</a:t>
            </a:r>
            <a:endParaRPr lang="cs-CZ" sz="15000" dirty="0"/>
          </a:p>
        </p:txBody>
      </p:sp>
      <p:pic>
        <p:nvPicPr>
          <p:cNvPr id="5122" name="Picture 2" descr="VÃ½sledek obrÃ¡zku pro vysmÃ¡tÃ½ smajlÃ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08187"/>
            <a:ext cx="42100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1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636912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cs-CZ" sz="7200" b="1" dirty="0" smtClean="0"/>
              <a:t>JEŠTĚ POKRAČUJEME</a:t>
            </a:r>
            <a:endParaRPr lang="cs-CZ" sz="7200" b="1" dirty="0"/>
          </a:p>
        </p:txBody>
      </p:sp>
      <p:pic>
        <p:nvPicPr>
          <p:cNvPr id="7170" name="Picture 2" descr="VÃ½sledek obrÃ¡zku pro EMOJ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6" r="71593" b="80697"/>
          <a:stretch/>
        </p:blipFill>
        <p:spPr bwMode="auto">
          <a:xfrm>
            <a:off x="2216727" y="1295400"/>
            <a:ext cx="955964" cy="107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DUBEN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VÃ½sledek obrÃ¡zku pro duben 2018 kalendÃ¡Å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01144"/>
            <a:ext cx="8208912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96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název </a:t>
            </a:r>
            <a:r>
              <a:rPr lang="cs-CZ" dirty="0"/>
              <a:t>měsíce dubna je odvozen z toho, že kvetou </a:t>
            </a:r>
            <a:r>
              <a:rPr lang="cs-CZ" dirty="0" smtClean="0"/>
              <a:t>duby</a:t>
            </a:r>
          </a:p>
          <a:p>
            <a:r>
              <a:rPr lang="cs-CZ" dirty="0" smtClean="0"/>
              <a:t>podle </a:t>
            </a:r>
            <a:r>
              <a:rPr lang="cs-CZ" dirty="0"/>
              <a:t>starého římského kalendáře byl duben druhým měsícem v </a:t>
            </a:r>
            <a:r>
              <a:rPr lang="cs-CZ" dirty="0" smtClean="0"/>
              <a:t>roce</a:t>
            </a:r>
          </a:p>
          <a:p>
            <a:r>
              <a:rPr lang="cs-CZ" dirty="0" smtClean="0"/>
              <a:t>z tohoto </a:t>
            </a:r>
            <a:r>
              <a:rPr lang="cs-CZ" dirty="0"/>
              <a:t>období pochází jeho hojně užívaný název </a:t>
            </a:r>
            <a:r>
              <a:rPr lang="cs-CZ" dirty="0" err="1"/>
              <a:t>aprilis</a:t>
            </a:r>
            <a:r>
              <a:rPr lang="cs-CZ" dirty="0"/>
              <a:t>, který je odvozen ze slova </a:t>
            </a:r>
            <a:r>
              <a:rPr lang="cs-CZ" dirty="0" err="1"/>
              <a:t>aperire</a:t>
            </a:r>
            <a:r>
              <a:rPr lang="cs-CZ" dirty="0"/>
              <a:t>, což v překladu znamená </a:t>
            </a:r>
            <a:r>
              <a:rPr lang="cs-CZ" dirty="0" smtClean="0"/>
              <a:t>otevírat</a:t>
            </a:r>
          </a:p>
          <a:p>
            <a:r>
              <a:rPr lang="cs-CZ" dirty="0" smtClean="0"/>
              <a:t>takže </a:t>
            </a:r>
            <a:r>
              <a:rPr lang="cs-CZ" dirty="0"/>
              <a:t>tento pojem chápeme ve smyslu otevírání </a:t>
            </a:r>
            <a:r>
              <a:rPr lang="cs-CZ" dirty="0" smtClean="0"/>
              <a:t>přírody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3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Počasí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,,aprílové´´ - časté změny</a:t>
            </a:r>
          </a:p>
          <a:p>
            <a:r>
              <a:rPr lang="cs-CZ" dirty="0" smtClean="0"/>
              <a:t>rychlé změny teplot</a:t>
            </a:r>
          </a:p>
          <a:p>
            <a:r>
              <a:rPr lang="cs-CZ" dirty="0" smtClean="0"/>
              <a:t>průměrná </a:t>
            </a:r>
            <a:r>
              <a:rPr lang="cs-CZ" dirty="0"/>
              <a:t>teplota v dubnu se pohybuje okolo 8 °C</a:t>
            </a:r>
            <a:endParaRPr lang="cs-CZ" dirty="0" smtClean="0"/>
          </a:p>
          <a:p>
            <a:r>
              <a:rPr lang="cs-CZ" dirty="0" smtClean="0"/>
              <a:t>duben </a:t>
            </a:r>
            <a:r>
              <a:rPr lang="cs-CZ" dirty="0"/>
              <a:t>je měsícem s nejnižším průměrným tlakem </a:t>
            </a:r>
            <a:r>
              <a:rPr lang="cs-CZ" dirty="0" smtClean="0"/>
              <a:t>vzduchu</a:t>
            </a:r>
          </a:p>
          <a:p>
            <a:r>
              <a:rPr lang="cs-CZ" dirty="0" smtClean="0"/>
              <a:t>slunce </a:t>
            </a:r>
            <a:r>
              <a:rPr lang="cs-CZ" dirty="0"/>
              <a:t>svítí 150 hodin</a:t>
            </a:r>
          </a:p>
        </p:txBody>
      </p:sp>
    </p:spTree>
    <p:extLst>
      <p:ext uri="{BB962C8B-B14F-4D97-AF65-F5344CB8AC3E}">
        <p14:creationId xmlns:p14="http://schemas.microsoft.com/office/powerpoint/2010/main" val="3893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Pranostiky: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323652"/>
            <a:ext cx="7704856" cy="3508977"/>
          </a:xfrm>
        </p:spPr>
        <p:txBody>
          <a:bodyPr/>
          <a:lstStyle/>
          <a:p>
            <a:r>
              <a:rPr lang="cs-CZ" dirty="0"/>
              <a:t>Duben, ještě tam </a:t>
            </a:r>
            <a:r>
              <a:rPr lang="cs-CZ" dirty="0" err="1"/>
              <a:t>budem</a:t>
            </a:r>
            <a:r>
              <a:rPr lang="cs-CZ" dirty="0"/>
              <a:t>.</a:t>
            </a:r>
          </a:p>
          <a:p>
            <a:r>
              <a:rPr lang="cs-CZ" dirty="0"/>
              <a:t>Prší-li na 1. dubna, bývá mokrý máj.</a:t>
            </a:r>
          </a:p>
          <a:p>
            <a:r>
              <a:rPr lang="cs-CZ" dirty="0"/>
              <a:t>Hodně-</a:t>
            </a:r>
            <a:r>
              <a:rPr lang="cs-CZ" dirty="0" err="1"/>
              <a:t>li</a:t>
            </a:r>
            <a:r>
              <a:rPr lang="cs-CZ" dirty="0"/>
              <a:t> v dubnu vítr duje, stodola se naplňuje.</a:t>
            </a:r>
          </a:p>
          <a:p>
            <a:r>
              <a:rPr lang="cs-CZ" dirty="0"/>
              <a:t>Na mokrý duben – suchý červen</a:t>
            </a:r>
            <a:r>
              <a:rPr lang="cs-CZ" dirty="0" smtClean="0"/>
              <a:t>.</a:t>
            </a:r>
          </a:p>
          <a:p>
            <a:r>
              <a:rPr lang="cs-CZ" dirty="0" smtClean="0"/>
              <a:t>Na </a:t>
            </a:r>
            <a:r>
              <a:rPr lang="cs-CZ" dirty="0"/>
              <a:t>svatého Jiří vylézají hadi a štíři. </a:t>
            </a:r>
            <a:endParaRPr lang="cs-CZ" dirty="0" smtClean="0"/>
          </a:p>
          <a:p>
            <a:r>
              <a:rPr lang="cs-CZ" dirty="0" smtClean="0"/>
              <a:t>Na </a:t>
            </a:r>
            <a:r>
              <a:rPr lang="cs-CZ" dirty="0"/>
              <a:t>svatého Jiří, rodí se jaro.</a:t>
            </a:r>
          </a:p>
        </p:txBody>
      </p:sp>
    </p:spTree>
    <p:extLst>
      <p:ext uri="{BB962C8B-B14F-4D97-AF65-F5344CB8AC3E}">
        <p14:creationId xmlns:p14="http://schemas.microsoft.com/office/powerpoint/2010/main" val="2994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Kvetoucí rostliny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12968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bledule jarní</a:t>
            </a:r>
          </a:p>
          <a:p>
            <a:pPr marL="68580" indent="0">
              <a:buNone/>
            </a:pPr>
            <a:endParaRPr lang="cs-CZ" dirty="0" smtClean="0"/>
          </a:p>
          <a:p>
            <a:r>
              <a:rPr lang="cs-CZ" dirty="0" smtClean="0"/>
              <a:t>javor mléč</a:t>
            </a:r>
          </a:p>
          <a:p>
            <a:pPr marL="68580" indent="0">
              <a:buNone/>
            </a:pPr>
            <a:endParaRPr lang="cs-CZ" dirty="0" smtClean="0"/>
          </a:p>
          <a:p>
            <a:r>
              <a:rPr lang="cs-CZ" dirty="0" smtClean="0"/>
              <a:t>jírovec maďal</a:t>
            </a:r>
          </a:p>
          <a:p>
            <a:pPr marL="68580" indent="0">
              <a:buNone/>
            </a:pPr>
            <a:endParaRPr lang="cs-CZ" dirty="0" smtClean="0"/>
          </a:p>
          <a:p>
            <a:r>
              <a:rPr lang="cs-CZ" dirty="0" smtClean="0"/>
              <a:t>koniklec jarní</a:t>
            </a:r>
          </a:p>
          <a:p>
            <a:pPr marL="68580" indent="0">
              <a:buNone/>
            </a:pPr>
            <a:endParaRPr lang="cs-CZ" dirty="0" smtClean="0"/>
          </a:p>
          <a:p>
            <a:r>
              <a:rPr lang="cs-CZ" dirty="0" smtClean="0"/>
              <a:t>prvosenka jarní – petrklíč</a:t>
            </a:r>
          </a:p>
          <a:p>
            <a:pPr marL="68580" indent="0">
              <a:buNone/>
            </a:pPr>
            <a:endParaRPr lang="cs-CZ" dirty="0" smtClean="0"/>
          </a:p>
          <a:p>
            <a:r>
              <a:rPr lang="cs-CZ" dirty="0" smtClean="0"/>
              <a:t>sněženka podsněžník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01" y="4743956"/>
            <a:ext cx="199746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SouvisejÃ­cÃ­ obrÃ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751" y="5166796"/>
            <a:ext cx="1637926" cy="163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Ã½sledek obrÃ¡zku pro koniklec jarnÃ­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751" y="3645024"/>
            <a:ext cx="1655407" cy="144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Ã½sledek obrÃ¡zku pro jÃ­rovec maÄ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144" y="3212976"/>
            <a:ext cx="1886159" cy="148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Ã½sledek obrÃ¡zku pro javor mlÃ©Ä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61" y="2365603"/>
            <a:ext cx="1683597" cy="126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Ã½sledek obrÃ¡zku pro bledule jarnÃ­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949" y="1594026"/>
            <a:ext cx="1912168" cy="154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0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48</TotalTime>
  <Words>186</Words>
  <Application>Microsoft Office PowerPoint</Application>
  <PresentationFormat>Předvádění na obrazovce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Austin</vt:lpstr>
      <vt:lpstr>Prezentace aplikace PowerPoint</vt:lpstr>
      <vt:lpstr>Děkujeme za pozornost Vypracovali:</vt:lpstr>
      <vt:lpstr>APRÍL!!!</vt:lpstr>
      <vt:lpstr>JEŠTĚ POKRAČUJEME</vt:lpstr>
      <vt:lpstr>DUBEN</vt:lpstr>
      <vt:lpstr>Zajímavosti</vt:lpstr>
      <vt:lpstr>Počasí</vt:lpstr>
      <vt:lpstr>Pranostiky:</vt:lpstr>
      <vt:lpstr>Kvetoucí rostliny</vt:lpstr>
      <vt:lpstr>Svátky</vt:lpstr>
      <vt:lpstr>Teď už vážně končíme Děkujeme za pozornost Vypracovali: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Uživatel systému Windows</cp:lastModifiedBy>
  <cp:revision>10</cp:revision>
  <dcterms:created xsi:type="dcterms:W3CDTF">2018-04-04T13:03:08Z</dcterms:created>
  <dcterms:modified xsi:type="dcterms:W3CDTF">2018-04-04T13:51:54Z</dcterms:modified>
</cp:coreProperties>
</file>