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8576-846C-4BE6-9AF4-5139B326B7B3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B34C06-D4AF-433A-82A1-7C37C9A5CEB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8576-846C-4BE6-9AF4-5139B326B7B3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4C06-D4AF-433A-82A1-7C37C9A5CE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8576-846C-4BE6-9AF4-5139B326B7B3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4C06-D4AF-433A-82A1-7C37C9A5CE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478576-846C-4BE6-9AF4-5139B326B7B3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6B34C06-D4AF-433A-82A1-7C37C9A5CEB5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8576-846C-4BE6-9AF4-5139B326B7B3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4C06-D4AF-433A-82A1-7C37C9A5CEB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8576-846C-4BE6-9AF4-5139B326B7B3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4C06-D4AF-433A-82A1-7C37C9A5CEB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4C06-D4AF-433A-82A1-7C37C9A5CEB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8576-846C-4BE6-9AF4-5139B326B7B3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8576-846C-4BE6-9AF4-5139B326B7B3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4C06-D4AF-433A-82A1-7C37C9A5CEB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8576-846C-4BE6-9AF4-5139B326B7B3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4C06-D4AF-433A-82A1-7C37C9A5CE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478576-846C-4BE6-9AF4-5139B326B7B3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6B34C06-D4AF-433A-82A1-7C37C9A5CEB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8576-846C-4BE6-9AF4-5139B326B7B3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B34C06-D4AF-433A-82A1-7C37C9A5CEB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78576-846C-4BE6-9AF4-5139B326B7B3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6B34C06-D4AF-433A-82A1-7C37C9A5CEB5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Hanka, </a:t>
            </a:r>
            <a:r>
              <a:rPr lang="cs-CZ" dirty="0"/>
              <a:t>4. F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b="1" dirty="0"/>
              <a:t>AMNESTIE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357298"/>
            <a:ext cx="8229600" cy="4572000"/>
          </a:xfrm>
        </p:spPr>
        <p:txBody>
          <a:bodyPr>
            <a:normAutofit/>
          </a:bodyPr>
          <a:lstStyle/>
          <a:p>
            <a:r>
              <a:rPr lang="cs-CZ" dirty="0"/>
              <a:t>Z řeckého slova </a:t>
            </a:r>
            <a:r>
              <a:rPr lang="cs-CZ" i="1" dirty="0" err="1"/>
              <a:t>amnéstia</a:t>
            </a:r>
            <a:r>
              <a:rPr lang="cs-CZ" i="1" dirty="0"/>
              <a:t> </a:t>
            </a:r>
            <a:r>
              <a:rPr lang="cs-CZ" dirty="0"/>
              <a:t>= zapomenutí</a:t>
            </a:r>
          </a:p>
          <a:p>
            <a:endParaRPr lang="cs-CZ" i="1" dirty="0"/>
          </a:p>
          <a:p>
            <a:r>
              <a:rPr lang="cs-CZ" dirty="0"/>
              <a:t>Rozhodnutí o hromadném úplném anebo částečném prominutí trestu, zahlazení odsouzení pro trestný čin</a:t>
            </a:r>
          </a:p>
          <a:p>
            <a:endParaRPr lang="cs-CZ" dirty="0"/>
          </a:p>
          <a:p>
            <a:r>
              <a:rPr lang="cs-CZ" dirty="0"/>
              <a:t>Jedná se o právní akt</a:t>
            </a:r>
          </a:p>
          <a:p>
            <a:endParaRPr lang="cs-CZ" dirty="0"/>
          </a:p>
          <a:p>
            <a:r>
              <a:rPr lang="cs-CZ" dirty="0"/>
              <a:t>Nemusí být odůvodněna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</a:t>
            </a:r>
            <a:r>
              <a:rPr lang="cs-CZ" dirty="0"/>
              <a:t>.- týká se všech určitých skupin odsouzených a trestaných</a:t>
            </a:r>
            <a:br>
              <a:rPr lang="cs-CZ" dirty="0"/>
            </a:br>
            <a:r>
              <a:rPr lang="cs-CZ" dirty="0"/>
              <a:t>- může být omezena (výše trestu,.-)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M</a:t>
            </a:r>
            <a:r>
              <a:rPr lang="cs-CZ" dirty="0"/>
              <a:t>.- užíváme jak obecný pojem tak i v užším slova smyslu</a:t>
            </a:r>
            <a:br>
              <a:rPr lang="cs-CZ" dirty="0"/>
            </a:br>
            <a:r>
              <a:rPr lang="cs-CZ" dirty="0"/>
              <a:t>- je individuální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Amnestie X Milost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Doprovázena </a:t>
            </a:r>
            <a:r>
              <a:rPr lang="cs-CZ" i="1" dirty="0"/>
              <a:t>abolicí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Uděluji ji prezident se souhlasem (kontrasignací) předsedy vlády</a:t>
            </a:r>
          </a:p>
          <a:p>
            <a:endParaRPr lang="cs-CZ" dirty="0"/>
          </a:p>
          <a:p>
            <a:r>
              <a:rPr lang="cs-CZ" dirty="0"/>
              <a:t>Tímto podpisem vláda přijímá odpovědnost</a:t>
            </a:r>
          </a:p>
          <a:p>
            <a:endParaRPr lang="cs-CZ" dirty="0"/>
          </a:p>
          <a:p>
            <a:pPr>
              <a:buNone/>
            </a:pPr>
            <a:endParaRPr lang="cs-CZ" sz="1400" dirty="0"/>
          </a:p>
          <a:p>
            <a:pPr>
              <a:buNone/>
            </a:pPr>
            <a:endParaRPr lang="cs-CZ" sz="1400" dirty="0"/>
          </a:p>
          <a:p>
            <a:pPr>
              <a:buNone/>
            </a:pPr>
            <a:endParaRPr lang="cs-CZ" sz="1400" dirty="0"/>
          </a:p>
          <a:p>
            <a:pPr>
              <a:buNone/>
            </a:pPr>
            <a:r>
              <a:rPr lang="cs-CZ" sz="1400" dirty="0"/>
              <a:t>ABOLICE = rozhodnutí o zastavení nebo o neuskutečnění trestního stíhání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Amnestie v ČR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Historicky se jedná o výsadní právo  (právně podpořená výhoda) panovníka, který ji uděloval při nástupu na trůn</a:t>
            </a:r>
          </a:p>
          <a:p>
            <a:r>
              <a:rPr lang="cs-CZ" dirty="0"/>
              <a:t>Až do středověku se jednalo o odpuštění dluhů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VÁCLAV HAVEL</a:t>
            </a:r>
            <a:br>
              <a:rPr lang="cs-CZ" dirty="0"/>
            </a:br>
            <a:r>
              <a:rPr lang="cs-CZ" dirty="0"/>
              <a:t>a) </a:t>
            </a:r>
            <a:r>
              <a:rPr lang="cs-CZ" u="sng" dirty="0"/>
              <a:t>amnestie v Československu po pádu komunismu </a:t>
            </a:r>
            <a:r>
              <a:rPr lang="cs-CZ" dirty="0"/>
              <a:t>(leden a únor 1990) –udílel ji prezident federace</a:t>
            </a:r>
          </a:p>
          <a:p>
            <a:pPr>
              <a:buNone/>
            </a:pPr>
            <a:r>
              <a:rPr lang="cs-CZ" dirty="0"/>
              <a:t>	b</a:t>
            </a:r>
            <a:r>
              <a:rPr lang="cs-CZ" u="sng" dirty="0"/>
              <a:t>) amnestie v samostatné ČR </a:t>
            </a:r>
            <a:r>
              <a:rPr lang="cs-CZ" dirty="0"/>
              <a:t>(únor 1993 a 1998) –udílí prezident, spolupodpis předsedy vlády, odpovědnost nese vláda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Historie v českých zemích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Německo – Spolkový sněm</a:t>
            </a:r>
          </a:p>
          <a:p>
            <a:endParaRPr lang="cs-CZ" dirty="0"/>
          </a:p>
          <a:p>
            <a:r>
              <a:rPr lang="cs-CZ" dirty="0"/>
              <a:t>Francie – při volbě prezidenta</a:t>
            </a:r>
          </a:p>
          <a:p>
            <a:endParaRPr lang="cs-CZ" dirty="0"/>
          </a:p>
          <a:p>
            <a:r>
              <a:rPr lang="cs-CZ" dirty="0"/>
              <a:t>USA – prezident nebo Kongres</a:t>
            </a:r>
          </a:p>
          <a:p>
            <a:endParaRPr lang="cs-CZ" dirty="0"/>
          </a:p>
          <a:p>
            <a:r>
              <a:rPr lang="cs-CZ" dirty="0"/>
              <a:t>Rusko – Státní duma</a:t>
            </a:r>
          </a:p>
          <a:p>
            <a:endParaRPr lang="cs-CZ" dirty="0"/>
          </a:p>
          <a:p>
            <a:r>
              <a:rPr lang="cs-CZ" dirty="0"/>
              <a:t>Řecko – prezident (doporučení ministra financí)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Amnestie v ostatních zemích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Leden 2013, krátce před koncem 2. funkčního období</a:t>
            </a:r>
          </a:p>
          <a:p>
            <a:r>
              <a:rPr lang="cs-CZ" dirty="0"/>
              <a:t>K příležitosti osamostatnění ČR</a:t>
            </a:r>
          </a:p>
          <a:p>
            <a:r>
              <a:rPr lang="cs-CZ" dirty="0"/>
              <a:t>Silně kritizována, příprava 10 let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3 cíle, které amnestie sledovala:</a:t>
            </a:r>
          </a:p>
          <a:p>
            <a:pPr marL="514350" indent="-514350">
              <a:buAutoNum type="arabicParenR"/>
            </a:pPr>
            <a:r>
              <a:rPr lang="cs-CZ" dirty="0"/>
              <a:t>Odpuštění méně závažných činů</a:t>
            </a:r>
          </a:p>
          <a:p>
            <a:pPr marL="514350" indent="-514350">
              <a:buAutoNum type="arabicParenR"/>
            </a:pPr>
            <a:r>
              <a:rPr lang="cs-CZ" dirty="0"/>
              <a:t>Propuštění seniorů</a:t>
            </a:r>
          </a:p>
          <a:p>
            <a:pPr marL="514350" indent="-514350">
              <a:buAutoNum type="arabicParenR"/>
            </a:pPr>
            <a:r>
              <a:rPr lang="cs-CZ" dirty="0"/>
              <a:t>Zastavení dlouhých soudních řízení</a:t>
            </a:r>
          </a:p>
          <a:p>
            <a:pPr marL="514350" indent="-514350" algn="ctr">
              <a:buNone/>
            </a:pPr>
            <a:r>
              <a:rPr lang="cs-CZ" b="1" dirty="0"/>
              <a:t> Co byl tedy skutečný důvod amnestie?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Klausova amnestie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193129" y="2708920"/>
            <a:ext cx="4757742" cy="862010"/>
          </a:xfrm>
        </p:spPr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45</TotalTime>
  <Words>192</Words>
  <Application>Microsoft Office PowerPoint</Application>
  <PresentationFormat>Předvádění na obrazovce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Constantia</vt:lpstr>
      <vt:lpstr>Wingdings 2</vt:lpstr>
      <vt:lpstr>Papír</vt:lpstr>
      <vt:lpstr>AMNESTIE</vt:lpstr>
      <vt:lpstr>Prezentace aplikace PowerPoint</vt:lpstr>
      <vt:lpstr>Amnestie X Milost</vt:lpstr>
      <vt:lpstr>Amnestie v ČR</vt:lpstr>
      <vt:lpstr>Historie v českých zemích</vt:lpstr>
      <vt:lpstr>Amnestie v ostatních zemích</vt:lpstr>
      <vt:lpstr>Klausova amnestie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AMNESTIE</dc:title>
  <dc:creator>Jakub</dc:creator>
  <cp:lastModifiedBy>Jakub Stingl</cp:lastModifiedBy>
  <cp:revision>6</cp:revision>
  <dcterms:created xsi:type="dcterms:W3CDTF">2014-10-23T23:13:29Z</dcterms:created>
  <dcterms:modified xsi:type="dcterms:W3CDTF">2018-04-23T15:57:15Z</dcterms:modified>
</cp:coreProperties>
</file>