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D422"/>
    <a:srgbClr val="6123FB"/>
    <a:srgbClr val="26D0BC"/>
    <a:srgbClr val="049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24" autoAdjust="0"/>
  </p:normalViewPr>
  <p:slideViewPr>
    <p:cSldViewPr>
      <p:cViewPr varScale="1">
        <p:scale>
          <a:sx n="41" d="100"/>
          <a:sy n="41" d="100"/>
        </p:scale>
        <p:origin x="57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8287EEB-34BB-48A7-9478-A6F11184C3DB}" type="datetimeFigureOut">
              <a:rPr lang="cs-CZ" smtClean="0"/>
              <a:pPr/>
              <a:t>26.03.2018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570F9D-954B-4FD7-9575-E3D1AA51908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1556792"/>
            <a:ext cx="914400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002060"/>
                </a:solidFill>
              </a:rPr>
              <a:t>DĚJEPIS</a:t>
            </a:r>
            <a:br>
              <a:rPr lang="cs-CZ" sz="2800" dirty="0">
                <a:solidFill>
                  <a:srgbClr val="002060"/>
                </a:solidFill>
              </a:rPr>
            </a:br>
            <a:r>
              <a:rPr lang="cs-CZ" sz="2800" dirty="0">
                <a:solidFill>
                  <a:srgbClr val="002060"/>
                </a:solidFill>
              </a:rPr>
              <a:t>5 NEJZNÁMĚJŠÍCH EGYPTSKÝCH PAMÁTEK</a:t>
            </a:r>
          </a:p>
        </p:txBody>
      </p:sp>
      <p:pic>
        <p:nvPicPr>
          <p:cNvPr id="8194" name="Picture 2" descr="Pyramida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085183"/>
            <a:ext cx="1440160" cy="1440160"/>
          </a:xfrm>
          <a:prstGeom prst="rect">
            <a:avLst/>
          </a:prstGeom>
          <a:noFill/>
        </p:spPr>
      </p:pic>
      <p:pic>
        <p:nvPicPr>
          <p:cNvPr id="8196" name="Picture 4" descr="Vstup do Karnaku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5573" y="5085183"/>
            <a:ext cx="1440160" cy="1440160"/>
          </a:xfrm>
          <a:prstGeom prst="rect">
            <a:avLst/>
          </a:prstGeom>
          <a:noFill/>
        </p:spPr>
      </p:pic>
      <p:pic>
        <p:nvPicPr>
          <p:cNvPr id="8198" name="Picture 6" descr="Sfinga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6099" y="5085183"/>
            <a:ext cx="1440160" cy="1440160"/>
          </a:xfrm>
          <a:prstGeom prst="rect">
            <a:avLst/>
          </a:prstGeom>
          <a:noFill/>
        </p:spPr>
      </p:pic>
      <p:pic>
        <p:nvPicPr>
          <p:cNvPr id="8200" name="Picture 8" descr="Abu Simbel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5085183"/>
            <a:ext cx="1440160" cy="1440160"/>
          </a:xfrm>
          <a:prstGeom prst="rect">
            <a:avLst/>
          </a:prstGeom>
          <a:noFill/>
        </p:spPr>
      </p:pic>
      <p:pic>
        <p:nvPicPr>
          <p:cNvPr id="8202" name="Picture 10" descr="Reliéfy v Karnaku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19419" y="5085183"/>
            <a:ext cx="1440160" cy="14401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Pyramidy v </a:t>
            </a:r>
            <a:r>
              <a:rPr lang="cs-CZ" sz="4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gíze</a:t>
            </a:r>
            <a:endParaRPr lang="cs-CZ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525963"/>
          </a:xfrm>
        </p:spPr>
        <p:txBody>
          <a:bodyPr>
            <a:normAutofit/>
          </a:bodyPr>
          <a:lstStyle/>
          <a:p>
            <a:r>
              <a:rPr lang="cs-CZ" dirty="0"/>
              <a:t>Jeden ze sedmi divů světa</a:t>
            </a:r>
          </a:p>
          <a:p>
            <a:r>
              <a:rPr lang="cs-CZ" dirty="0"/>
              <a:t>Staří Egypťané věřili v nesmrtelnost, </a:t>
            </a:r>
          </a:p>
          <a:p>
            <a:pPr>
              <a:buNone/>
            </a:pPr>
            <a:r>
              <a:rPr lang="cs-CZ" dirty="0"/>
              <a:t>   zesnulé faraóny pochovávali jako bohy. </a:t>
            </a:r>
          </a:p>
          <a:p>
            <a:r>
              <a:rPr lang="cs-CZ" dirty="0"/>
              <a:t>Pyramidy se stavěly z kvádrů těžkých až 1200 kg.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6372200" y="6021288"/>
            <a:ext cx="64807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7380312" y="6021288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Začátek 5">
            <a:hlinkClick r:id="" action="ppaction://hlinkshowjump?jump=firstslide" highlightClick="1"/>
          </p:cNvPr>
          <p:cNvSpPr/>
          <p:nvPr/>
        </p:nvSpPr>
        <p:spPr>
          <a:xfrm>
            <a:off x="5508104" y="6021288"/>
            <a:ext cx="648072" cy="5760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8244408" y="602128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70" name="AutoShape 2" descr="Výsledek obrázku pro pyramidy v gíz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2" name="AutoShape 4" descr="Výsledek obrázku pro pyramidy v gíz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174" name="AutoShape 6" descr="Výsledek obrázku pro pyramidy v gíz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176" name="Picture 8" descr="http://egypt.vdetailech.cz/res/2382/227/523x393/giza-pyrami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7887531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dvAuto="3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SFINGA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Socha ležícího lva s lidskou hlavou údajně střeží město mrtvých, které za ní leží.</a:t>
            </a:r>
          </a:p>
          <a:p>
            <a:r>
              <a:rPr lang="cs-CZ" dirty="0"/>
              <a:t>Hlava je pravděpodobně podobiznou krále </a:t>
            </a:r>
            <a:r>
              <a:rPr lang="cs-CZ" dirty="0" err="1"/>
              <a:t>Chefrena</a:t>
            </a:r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6372200" y="6021288"/>
            <a:ext cx="64807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7380312" y="6021288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Začátek 5">
            <a:hlinkClick r:id="" action="ppaction://hlinkshowjump?jump=firstslide" highlightClick="1"/>
          </p:cNvPr>
          <p:cNvSpPr/>
          <p:nvPr/>
        </p:nvSpPr>
        <p:spPr>
          <a:xfrm>
            <a:off x="5508104" y="6021288"/>
            <a:ext cx="648072" cy="5760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8244408" y="602128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46" name="AutoShape 2" descr="data:image/jpeg;base64,/9j/4AAQSkZJRgABAQAAAQABAAD/2wCEAAkGBxQTEhUUExQVFhUXFxgaFxgYGB0dGhoZFxwXGBgcGxsdHCggGB0lHBwaITEiJSkrLi4uFx8zODMsNygtLisBCgoKDg0OGhAQGywkHyQsLCwsLCwsLCwsLCwsLCwsLCwsLCwsLCwsLCwsLCwsLCwsLCwsLCwsLCwsLCwsLCwsN//AABEIALsBDgMBIgACEQEDEQH/xAAcAAACAwEBAQEAAAAAAAAAAAAEBQIDBgcBAAj/xABDEAABAgQEAgcFBQcDBAMBAAABAhEAAyExBBJBUQVhBhMicYGRoTJCsdHwFCNScsEHYoKSouHxM7LCFSRDUzRjcxb/xAAZAQADAQEBAAAAAAAAAAAAAAABAgMABAX/xAAjEQACAgICAwADAQEAAAAAAAAAAQIREiEDMRNBUQQiYTKx/9oADAMBAAIRAxEAPwDqGGwZ7RUompYg6OaQShCtC49Y+l4YJJbc2i5Ca84htnBk7PJqDzfvila3R2+ySGuH9aPBaiW374pMhC05VoCm3hkhvfZVwszUsmZlIb20m/IhmF7gwweB8MnKcqZZSgCm0XqLlrGGZVN0A4nGlBi7D4oLDvAnEsMTaEgUuWdRE02RTY+nyHsSPEwHMSpJIzFu+A08QLwWvGpNSKwLkjZSB5yiBRSvM3gBalfiPnBeIxQOkLZs6tIZNjJsIwa1FWUqVXmac40K5BKcudVrvvrGQTPL0hpweeSpKVEsLVLV0a0F2CWQ+wGHy5nUVVo5tE8YFEHLfSI4iSrMkoUABcEOD60PnBiEbmF2ZZMVSuGrUCVzCNgCac3eDDKcMCR4mCFqaKkwHIzlToomSaO5pzjybiBlo798RxSoGwYKyonf/EC32LmxDxNTgqzqpso3fvjS8OWFS0lJJpevz9YWL4XLM7KsPmBIAptX0vzhhhJPUBgOwLVrWppDylo2TLBIKSSVHzhVjVnRSvM/ODJuOSuiedaNSBJMgKrd6/KAm1thU2KsZMXlLLIoWJJ/Q1jNThiC2dU7SxP6kRvFYTcRTjEJIYRSPIHJsynC1ThLISpZUovUqoDDjrVy0dtan7z84KlyFI9hIA+rbQFj+HLmdomug0g5WzWwDF8RUA+dQ/iPzgGVjpivfWxNO0becOZXAE5XmMou9zHuSVJSxYd5hsohybISitvbX/MfnCziuImAFlq/mPzh0lQakKscl4VPY9mcEya5OeZ/Or5wx6LTV9eXmLI6tVCon3kaPElSHoYJ6N4MDEE//Wof1IilphXZ0I4xYKmDsTf9DEsPxJJDGihf+0ETpaVOAWMZ/H4cg3Yxyrbo56H0niKaA3MGiZYiMNnVuYbcG4kpKgFVT8Iemgq0axKjtEVoJj5MzMHETK6Q506a7IS5JbtM9bQNNwoU4IeCutj4TYDUWK1BiWdwYPR4r/6RS8PjNiLiEcf6I4r0zNTOEqL0hRicGpNwY3lIExWDCrwNoO0YIyzDzgOGJUCQ4/XSGc3hKdLwRhcMECkBzElKwwpipazC/jvH5WFSkzFdpaglCXqSSATySHBJ07yAefdN+kawoJM1SSQ/VoUQAKjtBN/GtISU0mkVh+PKataR02TPQVZDMT1gDlGYZm3yu7c4tUQI/Ok7iC8yVZ1BSSSFhRCnLB8wYgsAH5Rrei3TudLmpRiZhmSSQklTFSHoFZvaWN8xJa1qmwz/ABml+p0/ErCiztF2EwuQRQvIag8w1XB1B2iZnGwvAOULRKDk6xCeoWgKWleZnaC1ShqYzM+jPKwMsTnXVCgQQCwKmYW1bNDbDT5ctkponSpJ3uamIY9aHDAU5QuKmUFVofZDVh/9BobYxRUOyHhVgMOVqzLBDHcG3cYbpmFQo1dI8w2DKS5V5QqdIyZZNw4IoIWTQBQvDTFTgBzhFiVqU7CDC2ZHmJSNDAK8AhZdQdt7eUE4VYL5qEaPEplqRS6HQEJIEDYhCRF814DnpJtDIcEnLGggvo8Xmn8h+KYG+xua2hjwCUBNP5D8UwRomomYdyWLVMLsSFOxrzh6nKSa6mAeIYVV02iCeznT2LpGDKoNkYQpINPGAFLWg2MEox5IrDOwtM08iZSkSmqjOYXHlJq7Q6w80KAMG30Nk6osePHiwS49MmNTBjJlWaPUmJBETCICTMos8Aj4mL0ojwSYbBlsGUARRxDFIky1zZhyoQkqUeQ23OgG5hkwEcl/at0kExf2WUXRLLzSLGYLJ/g1/eO6YWUVFWykOG3RlMdxFeMxiJkwsVTJaUp0SDMGRI5B67lzqYq6YGWqcpSSpyouSzWCQ1HDBIHnvCyTjuqmoWRRC0qPcku/lD/jOAAnIGXMkKUC9AWUaUq1AHDUZjqORv8AZM9BRVUjK4qWAeyoqHZBUzd/dV73a0VhTGhhhxNRBKWSAS57OVyxFgWAqWbfyXL3MOnoSh90Q6TLwc1IWpa5B9tDkgA+8gP2VA1p7QodCO8YQoKUqQQpKgClQqCCHBB1ePzIFOafTx1T9lPSAsrCLJ7Lrld3vo8D2h3qsAIpdnH+RxWskdJUusCTpz0EEyphMRmSauIU4gGbhHqTAsyXDZYpWAJnKHiw2R4ckvenOGM9ZakBS5ykh8pL/XhHiHvWM1YKJZa1rAWLNYLxExaRRJJe0eYcvUhlc4Za2EXJbUCPlzUgEkQXiJbWEL8VLJSQdYZOxgSfik8o+w6gRS0U4fIgsACd7wX9o2EUaCmDYugiHAlnrTT3D8UwPPSpS3zFthB/B0/en8h+KY1UOnsfBfbNfePxg6VO0q8Z6fOGdX5j8YN4coKLOXAeJSiRlEeyy92PeIrxGAlr91juIjKfWLCsiJ3Qik1oAncGULFx6wfw7BqSGKvCPPtm8G4WemKLbKxpvZaEkR5lMXuDrHrxWkdGC+lSERIJMTJj0GDSGUUeNHoj6PFLaCN0UcSWsSphljNMCFFCXAdQByhzQOWvH5txD2Lvq931d6u+8fpXrAY4t+0bhYkYtWQHJNHWi7ZllWcAm/aq2mcClI5uZ2rK8MlZg8RzhrN40taJTKIKEJdWrpASS/PKD3x8cElQB1PdXeL5XD0hNalmAq3pHM6Z0LTEsyt376/rA2MLCndGixEgZSAB4hvUGFc/CWoR3MWPiaA9+saPZmLpMafoNMWnHYYoBzdYAfyqdMz+gq8n0hCmWQWPwjpv7IuFoJm4g1Wg9WjYOEqURzIKQ+2beKo5+V4wdnTREo8THkE8wrm1oIqlSsh3eL1mBFySTeBYCzFDRojhlMNIqnkgMYGw8oqJZTQUtBoliVEqo3nFSpC3BESmThJJAZZ5384sViyqwh9oJGYomhELsbNyAs1YJnYKaqtu8xR/0/VRcwVQaEEoEOXYbgE9/KLEYYLYhS1eTeMOxKehZtomUAWpFHyGURMcGRQ0EH8FlALP5TfvEVzxFnCEvMP5T8UwLsqkLZ037xf51fEw24bigBbyjM4lRE1f51fEwVh8URDNWI4mwl43avfBEvGJN4ysjGwZ9piTgTcB8uajxj2WNoRfaouTxEixgYgwZopCiLmCkzN4z+H4uDQwYMYNCDGUnEaLlEZrLRScUAaGIJWFC8UzsIi5HqYzmxnIITjwLmPlYoHUQqXg39lR8YoxCFIuQfH+0DJvVhTb1Y6Mxo5r02xKMRiEqVMSqVLTkSgPVRqoqUGISTlFHJyUYFzpJmKuVHsAdo8repYeMY3Hy5SVKUldC4yijNQDm25NbxCcqdHZ+LxV+xnlyQVsHy6eDDRvOj1OtWPDcCogsXJNA78qbV7riK+rQVOkP36czvu9fOLZcwgGvgOcLZ1MFxcnMWUnwKag05/KAJuBe1PH5w6WpCqF2BNwO5wM2wjxSENQjcDL/eCpAMwrBMbjz+njffss4yiSZmHmqSkrWlcsvRSinIpLsySyUM5q5a1c/tZog9GZ/ruhlMSfHkqO4lT6x8A0Jui+NSvDyiEKSAkJGbK5CAE5uzoW1ANDTds3gIejyWqdEgax5OWGiPWAaxFU5KqUeBQEDLFLxRNUBr5QTQaxROytYQyY6J4KUk1O+sErWgWYQqEwjugnrwRRKRBaDiXz5xPdzhbOWXi+Yo7g+MUKBO0ZIZIrXMGgYxQZxEXLU1IDnCHQSudOrrBPB5/bZvdPxTAM6sFcElfeGnun4iHQTPYyd94v86viYimdEMaR1sz86/iYqfnDmGMvEwXLxcJ0zDvFgUYFAGpnbR4MRvC3rVfRj1JVtGow0RiBzg+TjW0jOdaraJIxZEDE1GvlY4mL5WN3WojaMenHneLU8QJhHAGKNd9rA7jHy+Ig7RmZOObWC8Pi8y0u13OlE1LnSgvCyjSsKhbDsapM2XMSKmgZKgmu9iaU01jFYjhUwVMug5j+3m28MuI4CamcFyVIlsjK6TkVYBjTQCgGlYCxfDppAK56D+aYX0DUf0NdHjhvJ5HpwjhHEWKkTP8A1nwBPwsYtw3Dp6/ZkrI3Iyj+ZTC/OK/sKnT2wTRu0stpUhLAC3gRyjU8A4Unqitc8qBLgdpgQ4rqX3bTWraUqQxlp/DlyhmUEMbssOO8G5ro9xFRlLAcoUBuxbzaGXG5EkBpS1KYmpJYmoJGlxdxQiESUM92u0GLbCwlUiYRRCqu1NvCsDYeYXKdvD68oL+zlSf9UVFXW1t30oLPpFRk5TlzhiNDQu3yHpDL4A6H0axQVhpRSQcqQksGZSaEEb/F31hz170JbujlXCuLrw6i1UGsxB9rYqTo7NqxoDuNxhuKZkgpOZJDg6ER0R/ZHm8vFUrHygjQknmfkIrMzVg0IVYovrF8vEKO8PiTwHKZ6QKRSZ6dWgEzFNYedYHMzvDwFEyiGzZidIslTdmgLrgI+6wXg0MFrmxBWJgNU47x7JQpVkk9wJ/SNX0yRaqdFKpggr7MvWWo/wAMVpw0xThMpRa9h6qID8nhc4/R8JfAKaQASWAFybCB+DcVzTilFEhBqWcl06Gw9TyimdgcRiA6UpCNitLvQgKDuFVqCzQZwDo7NRMKlZfYIvW6TWkTfOsqTOmHBUbZjuLykKmrP2hBUlagBnUgAZ81XlKculPrWImesWUhVq9cgh9WdKDekLMZN/7icCBSbMqwsVEjTaPUqB09BAc5L2WUE/Q3w2KV73V6t94ipqztRovlYpRd8g2ZQNe4F/KEyVAFtO4fW0XPt5QPLL6bwx+DYqJSRmQXDXIuCLk3tpC1XCVNeYl7EBRSNmDJF+ZiKQI9MoaAPpS8I+V+2OuKK6RaiRiAlkz0KcEfedYFhxcUNdamJJxOISGKUKNn7YezWTAuFnBVmqNeVHFPpotzJdi1BXakHzSXsD4Iv0RxK8RMYFAbYZ2PP2K/2gvD4uaEgKSSrchVa6kJ9YFQdwQ4eo7xrBCUg7elo3nkbwRa6Lk8QmOBkDfxA2/K3PZofcHmllKBaiWd0kjtlhnS1VCWPGMyQmoccrGtT+kPeGzpWGklRQmZOWOyhQ7KEW7W5U+9iPET5pSjQq4IxdpAmNxK8xeYTo6WA51A7Rf3te6AZgG584KncQQs/wDxZKdKKKS9S7CYH352eITcRIyh8OpCm7WWYVAM+Y2VTxo8Ih2BKy/RjRcAxkr7NNQtYBQcyA4D5xlI3LFj4iM0vFyNPUg/ACNRwfiOEw8jrKFagQSQb0JQjMO0BqQCabARpq0Yzs6aKsWc76wCiaDUG9YKx3E5Ky4SlO+VKmI7sv0wgAzpQt/y+UFJ+xm0WGcmxIGjOPr6ETKwSMnbvRLE8vrdoow65cwkhILFj33i8qNAElg1AQwuBciHpCdkJgUD2wwNAmxqC7kinh8o0nRvi6US0yxh0KOZietDqIAVmyqUwLG4uRyhAhY95OatAVFqflancYowaXmJGbKFKCSoJsFdl/aozvd6RntApezejpHJULSkgsxeWws7hExR18InMx6WzZZYe332V72Ckp/Ce7zhWngOI97EEKBBoDcM2wDerCJyuizl1TSol37LVP8AFWt9+UQyivf/AEfD+FuF4/KKlgKSDLyZ8yFKy5w4ZJLLaxYm17PKXiEJVWc4opeYzGSHOgmhKXIN6MBQawHRqWhSlqKjmqwJrlYJcguVBI7q6RbguFpQ+QKGZnqS7Pd3uS7Q3lXpg8RXNx2WeiVNdKSAXQBmZVASFFwHZ+zXTnI4sEN2goTFJPMAJUlScoDpIUE7g5rERKbgZqlvlOUCgyCpLO7sBV7E+0SXi04JQBOQklnIYhhoK799r2EZ8n9B4kLcXiUpC1HMRlcnrlKKSSWSEFCk2BLmopuHzcjEJmqKVTOrQCC6yrMdyCiXWmhHdrGo6TTnweVlqUZiGDGwKy43uAwryvGV4dwnEpmIV9lmTEntZWKQQRZSv/GWILGop3Q8Ha2ZpIPxeBlBWWTNUujlSlpSlheigjlZaqPBEngig2bES0g2yqzEtWjkaEHXQw34XwJDrXNwmUKMsoSpSV5OwlKwXWHZYKnYllWegf8A3aAyRQBgwKQ3rT5RKXI1odJMG6P4cSElBKylRKiSHOZk1DMQGA0JpzjQ8PnJJYPYkuG1GphGnEAFyk8qH49/KCuH4p1ew3ZN/Aa/VInBXNM01o4zxKaPtE9v/avf8RH13x4mf3+UVcRR9/Po/wB9N/3qMTwOGXNUES0lajokCwuSTRI5kgR2SWxIvRcmfbl3d28XdfuPMkfpGh4Z0XQGOIWVHVEsskclLIcnkkBq1MN04mTJGWTLQg/iDZv51OT4v3aRNjZGNkZzUJJBdmc+ovp5wQJM6gTJWTykqJ9AY1aBMngrzqEoGsxTqJH7oFDrWgFdiIPzy0Bkgv8AimEKU++yD3UhXRs2YZXCsWpTiTNAoQ6Ch7h3UBVie+kW/wD8/izVaaBz2pksMCACWzvblrDzFcZKHSklVdVE97kk/TQbwLg68Q02ekiUKpRYL/e/EzV3Oha56VsDmxNJ6I4mYAoFJBfKVLLHcggF/wCw2i9XRCcl87MBUpCiG7ykB/GNziUSquElgAXVQMLVIAA2sBGV4zj5SQQllaABYDcwBXz/AFhU7MpSB09HZKGzDEKN2T1YJ27IKleUNJuDktkX1mX8Cyz5Q59hNSEipfQubwj6JYabNWuZn+5QwUVKOVOYZuyLKNB2HA7SSdo0bZaJu9yyXD3KUm1X8YLVAtsScSwEtaMsiShCvxGYogDxQ4JtUt3wsRwCaLy0u/4ifMgEeR1h9i+JmWAwSpmfm93ID1tex7oRSMcZqlSpiymoIU/ZCrsz9lLln0gq60EWY2RJlq+++0JzBwmXQAORda+R0hfxXFoWUCUFhCJaEALbNmDlai1HUovTewtBHSPFKWUKqxuCSWmBKUkuQ4drPpCVBv3/AKCKx+gZY8WSsOZhyg1v+n6xQTBnCOLrw8zNLIBUkpLgHskg6jdIhn0Ch1hOGTcoaWsjKLIUW8W/WG/BejkybOQJsuaiU5K1ZFJYAKIYqFSVABg5rFHB5uKx2Jlp+0KEv/Um5OsSmUlDMGIyFSnAB7WpLsY6mZuRCQnKlgAXqQ9te+p2jn5JOIG/RmpvQvDv2VK7lGvnmHwimb0EkqqJq7NVlBj31jYYRebMDVjd99HG36x6uSRUEkUo5P8AmI+SX0UUy+FrCUpKkqVqopIJG7BR7TX5nS0JuO8BxMyVMEooOaiWcEJKhmDnXK4fnpD/AO3KckU2Bcbg5vHbe8XYfiQWpKVJZRvUM+wrU8rtuCHytbGykhJgpWLASJkuUaJCjKNX1Kib8yGvY2iZ6y6pahoBdne7UHwvWH06SKgbbv3XelvLzEmGYP8ATWbMxtbRwa0/zGbTZozYjxXFUIWmWtVZj5QHpSrsWrU1ahj6XiEzEukFaSTcdl0kuSFB7gh2cmNHwvHhScilK61IAUFM5I1DMDvQBnsKRGcCD7pH7wdPrz29YDQy5P4Jp4UCVoACjrqrSp5O2p2gSYqaAwlpUQzlS1C7vQIJA+mF4fz1yk+0kJL3TVNPJrajzgWZhxmLKyrNQCQaBgSEv7LlnGtOULTKRmmZ/iKJqUBS5kqUke0vtbsAM1HY0NyTaMnx/pKtwmQuhd1hLE7CodIA1o59XPTLhOLW2UZ5KagJLqdqkghyrQBLkDSpfAlRCiDce77zihcXDfTR08XGntgnP0j7EYiYTVlHXMok+L184edCJpOJUMgH3Sq9n8UvxhFlI0uaEltAbXh/0Fln7SuoP3Srfml8o64rZCXQlxCSvFzUpKSpU+YA/wCZQqRZIHweNmjiMnBS+qlFyWzLYZlq3Uc3ewsPMwNiZmSZNUVZe2sJrqVFyPD/AHCMuufmXU0L7612MSf7MdKh9O47MXRJCR3Ct++GvRzBib1k2anrES2ASbKWqoBDMQAHIb3kvSMzgwkhy9+elNg9XjRKxaZWElSmKc56xSgSP9Sqf6Mo/haEl8Q1WF47jiSrMsAkeyEqdIZgGSEhvF9OTK8bxlSvZSpt8sKZpCi5OujerRILteAkg0POjXVOqbOZQQRll3KlEEgkapABpqWegL38d4zMLqBNs1g7EPqPWM/w3FFJWxID1sxqDYjtMwN9IH4lMBUcpzPyFqXY0vBxtgpFi8YFOVqdWx/w0eomA7fHlpAEmW6w75bmgfVvVvWCioJqH8W+rwXoNDLh/F1JlollXZSHTRtSaEakk1ZzBknjawCyASaOSTQOzbfrGblKBvbtM271+MMJcoHQCA4m0SxWLKy5LFxQW3gDGTiiar8qfg1freDeq7T2b6EU40AqIu7U/wAQYhaBcSrrEjM9SSw0cEDwF+cJcQWWsDRRFOTDwdnhliZrJTXepeoGp73eBvsySda6jWGjoWSvoGEyK5ijoHoXhh/00bn0grh3CVLJEntKavaTQP8AmGsNkhKZ0D9k+DUETZqihpiUhOUlxkMzPmozdpLVje4rHCUh1MD8bO27fKMV0Ew0yRIKVpKCFTCASD2SElwztr5d0PelE1OUJJsH56jbdvLWODkdzY2FtJkuD8WE2aqpZKHqwF7+DGG8qYeyTbVx3V+t4xvQZH3mJSkOCJQ3DEzXfej+gjapkdhm+YN/CEkjTSTFfEsShOoJrv3NqBGYx/HUEFCkZ29llGh72cEXBFvAQy6XzS+vZToknmDS1jHOZ2KUDsQedN7xbjjaHxVHQ+ivSjrliTN7M0iimbPl+Cm0sWcbBrj8Yl8ie0bUUwt6xx37QrrEnMoF7glxzB0NPSOlYaYidITNULhlCoGYUJHfcDR43JCtoEYqxVxnjypakgpYg9g5zRtmt3czDXo90vTNWETilCz7KiohCy7NslRcUZjTujIcakJC2H1aEePSwB5+DF3/AE9YooKSoEkjr2K4ilClZg+Vycq+ThrGg0jP8Z6V5VkISp2ynMsMx0LOSPGM1wjpEtLIWtWQWIJp+Ya7PcNrpXxdQym6gMvvBhR9DzHlzhY8dOmNSq0ayR0iC5YLEFjnSgksQSxo1Kg+L3eMt0l4nLmn2Mq/xBnatw9Ry8rwgViVAMlxXcxAqKqn0i0eNJ2Leg+T0anTUJUhchQUHA61IV3EKYgguG5Q+6JdHsVKnErl9kyyHExCq5kUot6sdNIU9HcQe3LP5g/Oiv08zG6w83JIlgUdzTvJ/wCQhlN50GfElx5WYjpVjSZsxIIZKjT951d+hBf947mM9LClCwYd1PoQ44+smfMBA/1Fv2X95WV2vRhA2Qch/DrDCFUmQVESxUrISnQOqgem59Y0HSuWRMy0bQMBQAAWVXxAvaBeieGz4l2DS0LmGmwyo/qUk+EQ41iFqmKIe+4+mv5xN/6GXQLhiRRiz/WkTK9oHSte/wBeAj4JWbN4vTurGoNl8tbIUXcg+n08VSxnJBJa9dyXj1Ev7sg+9ejitQIoyKUR63+cGgDSgGkVLU4I01aKZMgJLuf0ifWB/wBIUYDR7ZHM+TmGcotCczGUdKneCZWKL1hmgIbJH00KuLFl39wC/NXKChNCrHQnaF3ElOpJIuDo9AxGvMwI9mfRGUrMKaGniAWi1CIFkhnvc6nw12aLpcyusNQLD8BxRchRKAlROU9oOBlpuDUFViNDpDGf0ixUyiiECtUIOxZ8xVSMviCCo+HoAI+SA9B/eDimL7Oy4DFyVkDOkjQBXaF6h6jQ205Qv6R4h0mocZnc0qTVjaiT/LGOw2OKFpWAXBdwC/MXrR/OLTxYrnzU9rIpXZLVSA4fKQ5ze0X1U8cnhd2XUkma79ngIlzlvdSUhuXa9Qv4xtVYrVwEsWJ3jP8AQuSlMgmWcyVzFKBLdr2UVanukQ1xbsACNTqT3vpUisSnL9mRaTZmulPE0KS6QlyDXVkgkDnU0do5zjpnbJLuSdXv4xu+NyM2ZgkqoK5VWzGhUkkFlG3dpGIxchIdz9dwi/F0WapUA4dTrBb6MdP6MSP+0BNlLUoDwSn4pMcyloAUfP6+tI69hAJUhCGYpQkGtywzHk5c+MNzPRNdmM6QI7Tnc/pGXx5BSeX6VjU8aDua3p6fXjGcxLEEG0PDoLA8KsQwRPLFJsW3cNmZq2qac4VSVghwCC+8GpBP9ufjFNMTZBUmhFd6QIhBb+4+cFEkXFqwMZodt321ggYXwdDzUBUxcoEsVpDkAjZjcsLG7tGx4JKUrEdkr6tMkpCVqdzmS6ylkBKjQUT4xhUTSlQKXoQQe6OidGZyVrzBjmlk6Uqlx4GnhAepJg7izC8YWBPmks/WL9FKb65wCqYDQsfg4p4RTxWaTiJwCv8AzTaA6lauW8CGWo3p338Ietgs2vRY5JU2aBc5R3JD/FX9MLMRNdR74aYRCUYKWHZXaLaEEkg0toe94zonAkGu5oPp/lEUrbZS6QUtUV9cW13q/wBesQOLS5YHxIHwiifPCqAfr8fqkMomchrLRmQhIIYByOYAHzjxUgg0BPlyjzCYkGgLDmbGCc5F2r4xmgJgiFPYn+0eFWUP6x9PmA+Lad0UzpoNHbv18I2IXIrkgLKn/FypHg2MRkEh71vbu2i8Tf3fQQzQqlRaiUSPaFvocoFx6fZ8R8It65TBk1179fWIiUVFyYCVMzkCH6uYnl5P9eMEqlVrBMqWNoYURlQrXUx7mG8OkSEn/HfziYwY5Hy+cZtGFWDw5SXCz4gH9RGh4XNQl+tShYPvdXLzDSjpLtsT4x9h5WUMz/R5wXgMOVzEoCanmqwqTTkInPY6Zt+Ccak/dyUqGZSmSEs1cyqsAB2qAbrTzh1iVpCWI386RnE8GkomIXlAUkhScypivZIL1oztoYcYhSVIDMlTmhcMDmXU7NUcy1HjinFXob2Zjjs29STz51jGzZQUWOsazjmHWzN31Hhq1x6RmThhcqbVhRvGLcXRSTRQZRzkMGKVV2Zq0feOo4zDTiknq1ENoUqA5UOYkWtHMJDmckDLmUMou2YkAOwo5jq3EMWUpCU9YCAjtODRR7SiHLsAXFGhuVLRJSaejnnG5rbjvBHoa3GsIZjkFg8bHjs+UEkntKzZnPZNQgBIApQgl21pzyuLWAHFdR2m0eHh0NJimXKqQATlJFORMGSgDy+MKpGIyzDZj6fVIZS5ajUEeKh51irRNM9QHLEv5wHjzlZQFHY83BP6esEz5a0h1Bvn4CKcSnNJVrq/MMWb6vBQJAsqfQM3k0avoFj1pnFALp6pZAa3al/Mxgittqxp/wBncx8UoadSvzzyqxRR2Sb0aPHAmZMAV/5F2Le8ecUfZ6Opm7n9IacQwqOsmdke2r4kxXgsGguSkUflqdo52iykKsVhOuSO2UgWBD1sGDggcqwMrousvkmII3IIrtRx6xq8HICl5VORtmPzhocIhhQ2VQEgUDigLXhcmg3ZzdfRyYCwIV3K79WHpFsvo9PFBLvspNf6n841nVgLnjRL5eVYIwyaA6w+UgYp7MlN6Oz0JzLQpIZ3DFhbnSFuVTntnyHyjpGJlAqqLMR3798EYXhkpZZaAocydnu8B8ldgo5cqUTqfD6MfCTHQ5vCpPWBPVS2KiD2RbKTdqVETTwTD/8AqR5RvKgUc8RJcxNaasKx1L7DLlS5YloSjM5JSGJZ9bwFKwydvU84HlNRz44VQ9xQ/hPyj7L57a+UdAx0oJyZaPU15mK5qAJmXRjeu28byBoweVomLXjczeFSSWMtFgbcnj6RwaQ/+kjy5Q2QDG4TDrVRCVKPKt/QRoEdHEgDPMCS3adDsdQO0LRrsTw6WhbITlAsAT84p+zJqW9Tu28TfI30MkZ2V0fkCpmk8gkB/NR73g2Vg5acnVBIU7ZnSVqcfiYaiw8rwyVhk1p6lvLSPZmHSkpYe+nnqN4S2wqgRc45gpROZFRU60L17VtXZhBuLxQVKBSQVJJzA0dChcAU7Km8M3h5h5CcgLVAJfnBE2UFGo939YWjNgEgJU4UgK/CDyem3+IVHhcgqqkl9pig7kbKFNfCHqcMljSz6nlzgnjEhLKLXbU8oy0NYmRwGTKIWJSBUEOSSDcE5iSlr71eLsZLWodlTK3IdhqKEKFQHqe6xiwTSqWFKLkGXU3qpIPxPnBmDlgoD1tr+X5mM17ZlIx2M4NOloOV5ilEsoLIABDMAXdzdzoK0jNYvgeJJP3Zr+9LP/OsdRxEoBNtfiKxXNwqVIqHo9zTurSKRk0Z7OSTOBTgKyl94Dt5PEUSZifdW27Eb7x0leGSDQepjwYZLgVaup0trFfI66ExOaYmeCDX0hdMWSGDt/jfwjrGHw6czNQnc/OAsTw6UVF5aT3hz5mMuRX0BxtHLFyBtGh/Z3KAxav/AMV/75Uag8LkpUGlIH8I2HzhhwLhspM5RShIOQh20dPyEVhyW9E5R0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48" name="AutoShape 4" descr="data:image/jpeg;base64,/9j/4AAQSkZJRgABAQAAAQABAAD/2wCEAAkGBxQTEhUUExQVFhUXFxgaFxgYGB0dGhoZFxwXGBgcGxsdHCggGB0lHBwaITEiJSkrLi4uFx8zODMsNygtLisBCgoKDg0OGhAQGywkHyQsLCwsLCwsLCwsLCwsLCwsLCwsLCwsLCwsLCwsLCwsLCwsLCwsLCwsLCwsLCwsLCwsN//AABEIALsBDgMBIgACEQEDEQH/xAAcAAACAwEBAQEAAAAAAAAAAAAEBQIDBgcBAAj/xABDEAABAgQEAgcFBQcDBAMBAAABAhEAAyExBBJBUQVhBhMicYGRoTJCsdHwFCNScsEHYoKSouHxM7LCFSRDUzRjcxb/xAAZAQADAQEBAAAAAAAAAAAAAAABAgMABAX/xAAjEQACAgICAwADAQEAAAAAAAAAAQIREiEDMRNBUQQiYTKx/9oADAMBAAIRAxEAPwDqGGwZ7RUompYg6OaQShCtC49Y+l4YJJbc2i5Ca84htnBk7PJqDzfvila3R2+ySGuH9aPBaiW374pMhC05VoCm3hkhvfZVwszUsmZlIb20m/IhmF7gwweB8MnKcqZZSgCm0XqLlrGGZVN0A4nGlBi7D4oLDvAnEsMTaEgUuWdRE02RTY+nyHsSPEwHMSpJIzFu+A08QLwWvGpNSKwLkjZSB5yiBRSvM3gBalfiPnBeIxQOkLZs6tIZNjJsIwa1FWUqVXmac40K5BKcudVrvvrGQTPL0hpweeSpKVEsLVLV0a0F2CWQ+wGHy5nUVVo5tE8YFEHLfSI4iSrMkoUABcEOD60PnBiEbmF2ZZMVSuGrUCVzCNgCac3eDDKcMCR4mCFqaKkwHIzlToomSaO5pzjybiBlo798RxSoGwYKyonf/EC32LmxDxNTgqzqpso3fvjS8OWFS0lJJpevz9YWL4XLM7KsPmBIAptX0vzhhhJPUBgOwLVrWppDylo2TLBIKSSVHzhVjVnRSvM/ODJuOSuiedaNSBJMgKrd6/KAm1thU2KsZMXlLLIoWJJ/Q1jNThiC2dU7SxP6kRvFYTcRTjEJIYRSPIHJsynC1ThLISpZUovUqoDDjrVy0dtan7z84KlyFI9hIA+rbQFj+HLmdomug0g5WzWwDF8RUA+dQ/iPzgGVjpivfWxNO0becOZXAE5XmMou9zHuSVJSxYd5hsohybISitvbX/MfnCziuImAFlq/mPzh0lQakKscl4VPY9mcEya5OeZ/Or5wx6LTV9eXmLI6tVCon3kaPElSHoYJ6N4MDEE//Wof1IilphXZ0I4xYKmDsTf9DEsPxJJDGihf+0ETpaVOAWMZ/H4cg3Yxyrbo56H0niKaA3MGiZYiMNnVuYbcG4kpKgFVT8Iemgq0axKjtEVoJj5MzMHETK6Q506a7IS5JbtM9bQNNwoU4IeCutj4TYDUWK1BiWdwYPR4r/6RS8PjNiLiEcf6I4r0zNTOEqL0hRicGpNwY3lIExWDCrwNoO0YIyzDzgOGJUCQ4/XSGc3hKdLwRhcMECkBzElKwwpipazC/jvH5WFSkzFdpaglCXqSSATySHBJ07yAefdN+kawoJM1SSQ/VoUQAKjtBN/GtISU0mkVh+PKataR02TPQVZDMT1gDlGYZm3yu7c4tUQI/Ok7iC8yVZ1BSSSFhRCnLB8wYgsAH5Rrei3TudLmpRiZhmSSQklTFSHoFZvaWN8xJa1qmwz/ABml+p0/ErCiztF2EwuQRQvIag8w1XB1B2iZnGwvAOULRKDk6xCeoWgKWleZnaC1ShqYzM+jPKwMsTnXVCgQQCwKmYW1bNDbDT5ctkponSpJ3uamIY9aHDAU5QuKmUFVofZDVh/9BobYxRUOyHhVgMOVqzLBDHcG3cYbpmFQo1dI8w2DKS5V5QqdIyZZNw4IoIWTQBQvDTFTgBzhFiVqU7CDC2ZHmJSNDAK8AhZdQdt7eUE4VYL5qEaPEplqRS6HQEJIEDYhCRF814DnpJtDIcEnLGggvo8Xmn8h+KYG+xua2hjwCUBNP5D8UwRomomYdyWLVMLsSFOxrzh6nKSa6mAeIYVV02iCeznT2LpGDKoNkYQpINPGAFLWg2MEox5IrDOwtM08iZSkSmqjOYXHlJq7Q6w80KAMG30Nk6osePHiwS49MmNTBjJlWaPUmJBETCICTMos8Aj4mL0ojwSYbBlsGUARRxDFIky1zZhyoQkqUeQ23OgG5hkwEcl/at0kExf2WUXRLLzSLGYLJ/g1/eO6YWUVFWykOG3RlMdxFeMxiJkwsVTJaUp0SDMGRI5B67lzqYq6YGWqcpSSpyouSzWCQ1HDBIHnvCyTjuqmoWRRC0qPcku/lD/jOAAnIGXMkKUC9AWUaUq1AHDUZjqORv8AZM9BRVUjK4qWAeyoqHZBUzd/dV73a0VhTGhhhxNRBKWSAS57OVyxFgWAqWbfyXL3MOnoSh90Q6TLwc1IWpa5B9tDkgA+8gP2VA1p7QodCO8YQoKUqQQpKgClQqCCHBB1ePzIFOafTx1T9lPSAsrCLJ7Lrld3vo8D2h3qsAIpdnH+RxWskdJUusCTpz0EEyphMRmSauIU4gGbhHqTAsyXDZYpWAJnKHiw2R4ckvenOGM9ZakBS5ykh8pL/XhHiHvWM1YKJZa1rAWLNYLxExaRRJJe0eYcvUhlc4Za2EXJbUCPlzUgEkQXiJbWEL8VLJSQdYZOxgSfik8o+w6gRS0U4fIgsACd7wX9o2EUaCmDYugiHAlnrTT3D8UwPPSpS3zFthB/B0/en8h+KY1UOnsfBfbNfePxg6VO0q8Z6fOGdX5j8YN4coKLOXAeJSiRlEeyy92PeIrxGAlr91juIjKfWLCsiJ3Qik1oAncGULFx6wfw7BqSGKvCPPtm8G4WemKLbKxpvZaEkR5lMXuDrHrxWkdGC+lSERIJMTJj0GDSGUUeNHoj6PFLaCN0UcSWsSphljNMCFFCXAdQByhzQOWvH5txD2Lvq931d6u+8fpXrAY4t+0bhYkYtWQHJNHWi7ZllWcAm/aq2mcClI5uZ2rK8MlZg8RzhrN40taJTKIKEJdWrpASS/PKD3x8cElQB1PdXeL5XD0hNalmAq3pHM6Z0LTEsyt376/rA2MLCndGixEgZSAB4hvUGFc/CWoR3MWPiaA9+saPZmLpMafoNMWnHYYoBzdYAfyqdMz+gq8n0hCmWQWPwjpv7IuFoJm4g1Wg9WjYOEqURzIKQ+2beKo5+V4wdnTREo8THkE8wrm1oIqlSsh3eL1mBFySTeBYCzFDRojhlMNIqnkgMYGw8oqJZTQUtBoliVEqo3nFSpC3BESmThJJAZZ5384sViyqwh9oJGYomhELsbNyAs1YJnYKaqtu8xR/0/VRcwVQaEEoEOXYbgE9/KLEYYLYhS1eTeMOxKehZtomUAWpFHyGURMcGRQ0EH8FlALP5TfvEVzxFnCEvMP5T8UwLsqkLZ037xf51fEw24bigBbyjM4lRE1f51fEwVh8URDNWI4mwl43avfBEvGJN4ysjGwZ9piTgTcB8uajxj2WNoRfaouTxEixgYgwZopCiLmCkzN4z+H4uDQwYMYNCDGUnEaLlEZrLRScUAaGIJWFC8UzsIi5HqYzmxnIITjwLmPlYoHUQqXg39lR8YoxCFIuQfH+0DJvVhTb1Y6Mxo5r02xKMRiEqVMSqVLTkSgPVRqoqUGISTlFHJyUYFzpJmKuVHsAdo8repYeMY3Hy5SVKUldC4yijNQDm25NbxCcqdHZ+LxV+xnlyQVsHy6eDDRvOj1OtWPDcCogsXJNA78qbV7riK+rQVOkP36czvu9fOLZcwgGvgOcLZ1MFxcnMWUnwKag05/KAJuBe1PH5w6WpCqF2BNwO5wM2wjxSENQjcDL/eCpAMwrBMbjz+njffss4yiSZmHmqSkrWlcsvRSinIpLsySyUM5q5a1c/tZog9GZ/ruhlMSfHkqO4lT6x8A0Jui+NSvDyiEKSAkJGbK5CAE5uzoW1ANDTds3gIejyWqdEgax5OWGiPWAaxFU5KqUeBQEDLFLxRNUBr5QTQaxROytYQyY6J4KUk1O+sErWgWYQqEwjugnrwRRKRBaDiXz5xPdzhbOWXi+Yo7g+MUKBO0ZIZIrXMGgYxQZxEXLU1IDnCHQSudOrrBPB5/bZvdPxTAM6sFcElfeGnun4iHQTPYyd94v86viYimdEMaR1sz86/iYqfnDmGMvEwXLxcJ0zDvFgUYFAGpnbR4MRvC3rVfRj1JVtGow0RiBzg+TjW0jOdaraJIxZEDE1GvlY4mL5WN3WojaMenHneLU8QJhHAGKNd9rA7jHy+Ig7RmZOObWC8Pi8y0u13OlE1LnSgvCyjSsKhbDsapM2XMSKmgZKgmu9iaU01jFYjhUwVMug5j+3m28MuI4CamcFyVIlsjK6TkVYBjTQCgGlYCxfDppAK56D+aYX0DUf0NdHjhvJ5HpwjhHEWKkTP8A1nwBPwsYtw3Dp6/ZkrI3Iyj+ZTC/OK/sKnT2wTRu0stpUhLAC3gRyjU8A4Unqitc8qBLgdpgQ4rqX3bTWraUqQxlp/DlyhmUEMbssOO8G5ro9xFRlLAcoUBuxbzaGXG5EkBpS1KYmpJYmoJGlxdxQiESUM92u0GLbCwlUiYRRCqu1NvCsDYeYXKdvD68oL+zlSf9UVFXW1t30oLPpFRk5TlzhiNDQu3yHpDL4A6H0axQVhpRSQcqQksGZSaEEb/F31hz170JbujlXCuLrw6i1UGsxB9rYqTo7NqxoDuNxhuKZkgpOZJDg6ER0R/ZHm8vFUrHygjQknmfkIrMzVg0IVYovrF8vEKO8PiTwHKZ6QKRSZ6dWgEzFNYedYHMzvDwFEyiGzZidIslTdmgLrgI+6wXg0MFrmxBWJgNU47x7JQpVkk9wJ/SNX0yRaqdFKpggr7MvWWo/wAMVpw0xThMpRa9h6qID8nhc4/R8JfAKaQASWAFybCB+DcVzTilFEhBqWcl06Gw9TyimdgcRiA6UpCNitLvQgKDuFVqCzQZwDo7NRMKlZfYIvW6TWkTfOsqTOmHBUbZjuLykKmrP2hBUlagBnUgAZ81XlKculPrWImesWUhVq9cgh9WdKDekLMZN/7icCBSbMqwsVEjTaPUqB09BAc5L2WUE/Q3w2KV73V6t94ipqztRovlYpRd8g2ZQNe4F/KEyVAFtO4fW0XPt5QPLL6bwx+DYqJSRmQXDXIuCLk3tpC1XCVNeYl7EBRSNmDJF+ZiKQI9MoaAPpS8I+V+2OuKK6RaiRiAlkz0KcEfedYFhxcUNdamJJxOISGKUKNn7YezWTAuFnBVmqNeVHFPpotzJdi1BXakHzSXsD4Iv0RxK8RMYFAbYZ2PP2K/2gvD4uaEgKSSrchVa6kJ9YFQdwQ4eo7xrBCUg7elo3nkbwRa6Lk8QmOBkDfxA2/K3PZofcHmllKBaiWd0kjtlhnS1VCWPGMyQmoccrGtT+kPeGzpWGklRQmZOWOyhQ7KEW7W5U+9iPET5pSjQq4IxdpAmNxK8xeYTo6WA51A7Rf3te6AZgG584KncQQs/wDxZKdKKKS9S7CYH352eITcRIyh8OpCm7WWYVAM+Y2VTxo8Ih2BKy/RjRcAxkr7NNQtYBQcyA4D5xlI3LFj4iM0vFyNPUg/ACNRwfiOEw8jrKFagQSQb0JQjMO0BqQCabARpq0Yzs6aKsWc76wCiaDUG9YKx3E5Ky4SlO+VKmI7sv0wgAzpQt/y+UFJ+xm0WGcmxIGjOPr6ETKwSMnbvRLE8vrdoow65cwkhILFj33i8qNAElg1AQwuBciHpCdkJgUD2wwNAmxqC7kinh8o0nRvi6US0yxh0KOZietDqIAVmyqUwLG4uRyhAhY95OatAVFqflancYowaXmJGbKFKCSoJsFdl/aozvd6RntApezejpHJULSkgsxeWws7hExR18InMx6WzZZYe332V72Ckp/Ce7zhWngOI97EEKBBoDcM2wDerCJyuizl1TSol37LVP8AFWt9+UQyivf/AEfD+FuF4/KKlgKSDLyZ8yFKy5w4ZJLLaxYm17PKXiEJVWc4opeYzGSHOgmhKXIN6MBQawHRqWhSlqKjmqwJrlYJcguVBI7q6RbguFpQ+QKGZnqS7Pd3uS7Q3lXpg8RXNx2WeiVNdKSAXQBmZVASFFwHZ+zXTnI4sEN2goTFJPMAJUlScoDpIUE7g5rERKbgZqlvlOUCgyCpLO7sBV7E+0SXi04JQBOQklnIYhhoK799r2EZ8n9B4kLcXiUpC1HMRlcnrlKKSSWSEFCk2BLmopuHzcjEJmqKVTOrQCC6yrMdyCiXWmhHdrGo6TTnweVlqUZiGDGwKy43uAwryvGV4dwnEpmIV9lmTEntZWKQQRZSv/GWILGop3Q8Ha2ZpIPxeBlBWWTNUujlSlpSlheigjlZaqPBEngig2bES0g2yqzEtWjkaEHXQw34XwJDrXNwmUKMsoSpSV5OwlKwXWHZYKnYllWegf8A3aAyRQBgwKQ3rT5RKXI1odJMG6P4cSElBKylRKiSHOZk1DMQGA0JpzjQ8PnJJYPYkuG1GphGnEAFyk8qH49/KCuH4p1ew3ZN/Aa/VInBXNM01o4zxKaPtE9v/avf8RH13x4mf3+UVcRR9/Po/wB9N/3qMTwOGXNUES0lajokCwuSTRI5kgR2SWxIvRcmfbl3d28XdfuPMkfpGh4Z0XQGOIWVHVEsskclLIcnkkBq1MN04mTJGWTLQg/iDZv51OT4v3aRNjZGNkZzUJJBdmc+ovp5wQJM6gTJWTykqJ9AY1aBMngrzqEoGsxTqJH7oFDrWgFdiIPzy0Bkgv8AimEKU++yD3UhXRs2YZXCsWpTiTNAoQ6Ch7h3UBVie+kW/wD8/izVaaBz2pksMCACWzvblrDzFcZKHSklVdVE97kk/TQbwLg68Q02ekiUKpRYL/e/EzV3Oha56VsDmxNJ6I4mYAoFJBfKVLLHcggF/wCw2i9XRCcl87MBUpCiG7ykB/GNziUSquElgAXVQMLVIAA2sBGV4zj5SQQllaABYDcwBXz/AFhU7MpSB09HZKGzDEKN2T1YJ27IKleUNJuDktkX1mX8Cyz5Q59hNSEipfQubwj6JYabNWuZn+5QwUVKOVOYZuyLKNB2HA7SSdo0bZaJu9yyXD3KUm1X8YLVAtsScSwEtaMsiShCvxGYogDxQ4JtUt3wsRwCaLy0u/4ifMgEeR1h9i+JmWAwSpmfm93ID1tex7oRSMcZqlSpiymoIU/ZCrsz9lLln0gq60EWY2RJlq+++0JzBwmXQAORda+R0hfxXFoWUCUFhCJaEALbNmDlai1HUovTewtBHSPFKWUKqxuCSWmBKUkuQ4drPpCVBv3/AKCKx+gZY8WSsOZhyg1v+n6xQTBnCOLrw8zNLIBUkpLgHskg6jdIhn0Ch1hOGTcoaWsjKLIUW8W/WG/BejkybOQJsuaiU5K1ZFJYAKIYqFSVABg5rFHB5uKx2Jlp+0KEv/Um5OsSmUlDMGIyFSnAB7WpLsY6mZuRCQnKlgAXqQ9te+p2jn5JOIG/RmpvQvDv2VK7lGvnmHwimb0EkqqJq7NVlBj31jYYRebMDVjd99HG36x6uSRUEkUo5P8AmI+SX0UUy+FrCUpKkqVqopIJG7BR7TX5nS0JuO8BxMyVMEooOaiWcEJKhmDnXK4fnpD/AO3KckU2Bcbg5vHbe8XYfiQWpKVJZRvUM+wrU8rtuCHytbGykhJgpWLASJkuUaJCjKNX1Kib8yGvY2iZ6y6pahoBdne7UHwvWH06SKgbbv3XelvLzEmGYP8ATWbMxtbRwa0/zGbTZozYjxXFUIWmWtVZj5QHpSrsWrU1ahj6XiEzEukFaSTcdl0kuSFB7gh2cmNHwvHhScilK61IAUFM5I1DMDvQBnsKRGcCD7pH7wdPrz29YDQy5P4Jp4UCVoACjrqrSp5O2p2gSYqaAwlpUQzlS1C7vQIJA+mF4fz1yk+0kJL3TVNPJrajzgWZhxmLKyrNQCQaBgSEv7LlnGtOULTKRmmZ/iKJqUBS5kqUke0vtbsAM1HY0NyTaMnx/pKtwmQuhd1hLE7CodIA1o59XPTLhOLW2UZ5KagJLqdqkghyrQBLkDSpfAlRCiDce77zihcXDfTR08XGntgnP0j7EYiYTVlHXMok+L184edCJpOJUMgH3Sq9n8UvxhFlI0uaEltAbXh/0Fln7SuoP3Srfml8o64rZCXQlxCSvFzUpKSpU+YA/wCZQqRZIHweNmjiMnBS+qlFyWzLYZlq3Uc3ewsPMwNiZmSZNUVZe2sJrqVFyPD/AHCMuufmXU0L7612MSf7MdKh9O47MXRJCR3Ct++GvRzBib1k2anrES2ASbKWqoBDMQAHIb3kvSMzgwkhy9+elNg9XjRKxaZWElSmKc56xSgSP9Sqf6Mo/haEl8Q1WF47jiSrMsAkeyEqdIZgGSEhvF9OTK8bxlSvZSpt8sKZpCi5OujerRILteAkg0POjXVOqbOZQQRll3KlEEgkapABpqWegL38d4zMLqBNs1g7EPqPWM/w3FFJWxID1sxqDYjtMwN9IH4lMBUcpzPyFqXY0vBxtgpFi8YFOVqdWx/w0eomA7fHlpAEmW6w75bmgfVvVvWCioJqH8W+rwXoNDLh/F1JlollXZSHTRtSaEakk1ZzBknjawCyASaOSTQOzbfrGblKBvbtM271+MMJcoHQCA4m0SxWLKy5LFxQW3gDGTiiar8qfg1freDeq7T2b6EU40AqIu7U/wAQYhaBcSrrEjM9SSw0cEDwF+cJcQWWsDRRFOTDwdnhliZrJTXepeoGp73eBvsySda6jWGjoWSvoGEyK5ijoHoXhh/00bn0grh3CVLJEntKavaTQP8AmGsNkhKZ0D9k+DUETZqihpiUhOUlxkMzPmozdpLVje4rHCUh1MD8bO27fKMV0Ew0yRIKVpKCFTCASD2SElwztr5d0PelE1OUJJsH56jbdvLWODkdzY2FtJkuD8WE2aqpZKHqwF7+DGG8qYeyTbVx3V+t4xvQZH3mJSkOCJQ3DEzXfej+gjapkdhm+YN/CEkjTSTFfEsShOoJrv3NqBGYx/HUEFCkZ29llGh72cEXBFvAQy6XzS+vZToknmDS1jHOZ2KUDsQedN7xbjjaHxVHQ+ivSjrliTN7M0iimbPl+Cm0sWcbBrj8Yl8ie0bUUwt6xx37QrrEnMoF7glxzB0NPSOlYaYidITNULhlCoGYUJHfcDR43JCtoEYqxVxnjypakgpYg9g5zRtmt3czDXo90vTNWETilCz7KiohCy7NslRcUZjTujIcakJC2H1aEePSwB5+DF3/AE9YooKSoEkjr2K4ilClZg+Vycq+ThrGg0jP8Z6V5VkISp2ynMsMx0LOSPGM1wjpEtLIWtWQWIJp+Ya7PcNrpXxdQym6gMvvBhR9DzHlzhY8dOmNSq0ayR0iC5YLEFjnSgksQSxo1Kg+L3eMt0l4nLmn2Mq/xBnatw9Ry8rwgViVAMlxXcxAqKqn0i0eNJ2Leg+T0anTUJUhchQUHA61IV3EKYgguG5Q+6JdHsVKnErl9kyyHExCq5kUot6sdNIU9HcQe3LP5g/Oiv08zG6w83JIlgUdzTvJ/wCQhlN50GfElx5WYjpVjSZsxIIZKjT951d+hBf947mM9LClCwYd1PoQ44+smfMBA/1Fv2X95WV2vRhA2Qch/DrDCFUmQVESxUrISnQOqgem59Y0HSuWRMy0bQMBQAAWVXxAvaBeieGz4l2DS0LmGmwyo/qUk+EQ41iFqmKIe+4+mv5xN/6GXQLhiRRiz/WkTK9oHSte/wBeAj4JWbN4vTurGoNl8tbIUXcg+n08VSxnJBJa9dyXj1Ev7sg+9ejitQIoyKUR63+cGgDSgGkVLU4I01aKZMgJLuf0ifWB/wBIUYDR7ZHM+TmGcotCczGUdKneCZWKL1hmgIbJH00KuLFl39wC/NXKChNCrHQnaF3ElOpJIuDo9AxGvMwI9mfRGUrMKaGniAWi1CIFkhnvc6nw12aLpcyusNQLD8BxRchRKAlROU9oOBlpuDUFViNDpDGf0ixUyiiECtUIOxZ8xVSMviCCo+HoAI+SA9B/eDimL7Oy4DFyVkDOkjQBXaF6h6jQ205Qv6R4h0mocZnc0qTVjaiT/LGOw2OKFpWAXBdwC/MXrR/OLTxYrnzU9rIpXZLVSA4fKQ5ze0X1U8cnhd2XUkma79ngIlzlvdSUhuXa9Qv4xtVYrVwEsWJ3jP8AQuSlMgmWcyVzFKBLdr2UVanukQ1xbsACNTqT3vpUisSnL9mRaTZmulPE0KS6QlyDXVkgkDnU0do5zjpnbJLuSdXv4xu+NyM2ZgkqoK5VWzGhUkkFlG3dpGIxchIdz9dwi/F0WapUA4dTrBb6MdP6MSP+0BNlLUoDwSn4pMcyloAUfP6+tI69hAJUhCGYpQkGtywzHk5c+MNzPRNdmM6QI7Tnc/pGXx5BSeX6VjU8aDua3p6fXjGcxLEEG0PDoLA8KsQwRPLFJsW3cNmZq2qac4VSVghwCC+8GpBP9ufjFNMTZBUmhFd6QIhBb+4+cFEkXFqwMZodt321ggYXwdDzUBUxcoEsVpDkAjZjcsLG7tGx4JKUrEdkr6tMkpCVqdzmS6ylkBKjQUT4xhUTSlQKXoQQe6OidGZyVrzBjmlk6Uqlx4GnhAepJg7izC8YWBPmks/WL9FKb65wCqYDQsfg4p4RTxWaTiJwCv8AzTaA6lauW8CGWo3p338Ietgs2vRY5JU2aBc5R3JD/FX9MLMRNdR74aYRCUYKWHZXaLaEEkg0toe94zonAkGu5oPp/lEUrbZS6QUtUV9cW13q/wBesQOLS5YHxIHwiifPCqAfr8fqkMomchrLRmQhIIYByOYAHzjxUgg0BPlyjzCYkGgLDmbGCc5F2r4xmgJgiFPYn+0eFWUP6x9PmA+Lad0UzpoNHbv18I2IXIrkgLKn/FypHg2MRkEh71vbu2i8Tf3fQQzQqlRaiUSPaFvocoFx6fZ8R8It65TBk1179fWIiUVFyYCVMzkCH6uYnl5P9eMEqlVrBMqWNoYURlQrXUx7mG8OkSEn/HfziYwY5Hy+cZtGFWDw5SXCz4gH9RGh4XNQl+tShYPvdXLzDSjpLtsT4x9h5WUMz/R5wXgMOVzEoCanmqwqTTkInPY6Zt+Ccak/dyUqGZSmSEs1cyqsAB2qAbrTzh1iVpCWI386RnE8GkomIXlAUkhScypivZIL1oztoYcYhSVIDMlTmhcMDmXU7NUcy1HjinFXob2Zjjs29STz51jGzZQUWOsazjmHWzN31Hhq1x6RmThhcqbVhRvGLcXRSTRQZRzkMGKVV2Zq0feOo4zDTiknq1ENoUqA5UOYkWtHMJDmckDLmUMou2YkAOwo5jq3EMWUpCU9YCAjtODRR7SiHLsAXFGhuVLRJSaejnnG5rbjvBHoa3GsIZjkFg8bHjs+UEkntKzZnPZNQgBIApQgl21pzyuLWAHFdR2m0eHh0NJimXKqQATlJFORMGSgDy+MKpGIyzDZj6fVIZS5ajUEeKh51irRNM9QHLEv5wHjzlZQFHY83BP6esEz5a0h1Bvn4CKcSnNJVrq/MMWb6vBQJAsqfQM3k0avoFj1pnFALp6pZAa3al/Mxgittqxp/wBncx8UoadSvzzyqxRR2Sb0aPHAmZMAV/5F2Le8ecUfZ6Opm7n9IacQwqOsmdke2r4kxXgsGguSkUflqdo52iykKsVhOuSO2UgWBD1sGDggcqwMrousvkmII3IIrtRx6xq8HICl5VORtmPzhocIhhQ2VQEgUDigLXhcmg3ZzdfRyYCwIV3K79WHpFsvo9PFBLvspNf6n841nVgLnjRL5eVYIwyaA6w+UgYp7MlN6Oz0JzLQpIZ3DFhbnSFuVTntnyHyjpGJlAqqLMR3798EYXhkpZZaAocydnu8B8ldgo5cqUTqfD6MfCTHQ5vCpPWBPVS2KiD2RbKTdqVETTwTD/8AqR5RvKgUc8RJcxNaasKx1L7DLlS5YloSjM5JSGJZ9bwFKwydvU84HlNRz44VQ9xQ/hPyj7L57a+UdAx0oJyZaPU15mK5qAJmXRjeu28byBoweVomLXjczeFSSWMtFgbcnj6RwaQ/+kjy5Q2QDG4TDrVRCVKPKt/QRoEdHEgDPMCS3adDsdQO0LRrsTw6WhbITlAsAT84p+zJqW9Tu28TfI30MkZ2V0fkCpmk8gkB/NR73g2Vg5acnVBIU7ZnSVqcfiYaiw8rwyVhk1p6lvLSPZmHSkpYe+nnqN4S2wqgRc45gpROZFRU60L17VtXZhBuLxQVKBSQVJJzA0dChcAU7Km8M3h5h5CcgLVAJfnBE2UFGo939YWjNgEgJU4UgK/CDyem3+IVHhcgqqkl9pig7kbKFNfCHqcMljSz6nlzgnjEhLKLXbU8oy0NYmRwGTKIWJSBUEOSSDcE5iSlr71eLsZLWodlTK3IdhqKEKFQHqe6xiwTSqWFKLkGXU3qpIPxPnBmDlgoD1tr+X5mM17ZlIx2M4NOloOV5ilEsoLIABDMAXdzdzoK0jNYvgeJJP3Zr+9LP/OsdRxEoBNtfiKxXNwqVIqHo9zTurSKRk0Z7OSTOBTgKyl94Dt5PEUSZifdW27Eb7x0leGSDQepjwYZLgVaup0trFfI66ExOaYmeCDX0hdMWSGDt/jfwjrGHw6czNQnc/OAsTw6UVF5aT3hz5mMuRX0BxtHLFyBtGh/Z3KAxav/AMV/75Uag8LkpUGlIH8I2HzhhwLhspM5RShIOQh20dPyEVhyW9E5R0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50" name="AutoShape 6" descr="data:image/jpeg;base64,/9j/4AAQSkZJRgABAQAAAQABAAD/2wCEAAkGBxQTEhUUExQVFhUXFxgaFxgYGB0dGhoZFxwXGBgcGxsdHCggGB0lHBwaITEiJSkrLi4uFx8zODMsNygtLisBCgoKDg0OGhAQGywkHyQsLCwsLCwsLCwsLCwsLCwsLCwsLCwsLCwsLCwsLCwsLCwsLCwsLCwsLCwsLCwsLCwsN//AABEIALsBDgMBIgACEQEDEQH/xAAcAAACAwEBAQEAAAAAAAAAAAAEBQIDBgcBAAj/xABDEAABAgQEAgcFBQcDBAMBAAABAhEAAyExBBJBUQVhBhMicYGRoTJCsdHwFCNScsEHYoKSouHxM7LCFSRDUzRjcxb/xAAZAQADAQEBAAAAAAAAAAAAAAABAgMABAX/xAAjEQACAgICAwADAQEAAAAAAAAAAQIREiEDMRNBUQQiYTKx/9oADAMBAAIRAxEAPwDqGGwZ7RUompYg6OaQShCtC49Y+l4YJJbc2i5Ca84htnBk7PJqDzfvila3R2+ySGuH9aPBaiW374pMhC05VoCm3hkhvfZVwszUsmZlIb20m/IhmF7gwweB8MnKcqZZSgCm0XqLlrGGZVN0A4nGlBi7D4oLDvAnEsMTaEgUuWdRE02RTY+nyHsSPEwHMSpJIzFu+A08QLwWvGpNSKwLkjZSB5yiBRSvM3gBalfiPnBeIxQOkLZs6tIZNjJsIwa1FWUqVXmac40K5BKcudVrvvrGQTPL0hpweeSpKVEsLVLV0a0F2CWQ+wGHy5nUVVo5tE8YFEHLfSI4iSrMkoUABcEOD60PnBiEbmF2ZZMVSuGrUCVzCNgCac3eDDKcMCR4mCFqaKkwHIzlToomSaO5pzjybiBlo798RxSoGwYKyonf/EC32LmxDxNTgqzqpso3fvjS8OWFS0lJJpevz9YWL4XLM7KsPmBIAptX0vzhhhJPUBgOwLVrWppDylo2TLBIKSSVHzhVjVnRSvM/ODJuOSuiedaNSBJMgKrd6/KAm1thU2KsZMXlLLIoWJJ/Q1jNThiC2dU7SxP6kRvFYTcRTjEJIYRSPIHJsynC1ThLISpZUovUqoDDjrVy0dtan7z84KlyFI9hIA+rbQFj+HLmdomug0g5WzWwDF8RUA+dQ/iPzgGVjpivfWxNO0becOZXAE5XmMou9zHuSVJSxYd5hsohybISitvbX/MfnCziuImAFlq/mPzh0lQakKscl4VPY9mcEya5OeZ/Or5wx6LTV9eXmLI6tVCon3kaPElSHoYJ6N4MDEE//Wof1IilphXZ0I4xYKmDsTf9DEsPxJJDGihf+0ETpaVOAWMZ/H4cg3Yxyrbo56H0niKaA3MGiZYiMNnVuYbcG4kpKgFVT8Iemgq0axKjtEVoJj5MzMHETK6Q506a7IS5JbtM9bQNNwoU4IeCutj4TYDUWK1BiWdwYPR4r/6RS8PjNiLiEcf6I4r0zNTOEqL0hRicGpNwY3lIExWDCrwNoO0YIyzDzgOGJUCQ4/XSGc3hKdLwRhcMECkBzElKwwpipazC/jvH5WFSkzFdpaglCXqSSATySHBJ07yAefdN+kawoJM1SSQ/VoUQAKjtBN/GtISU0mkVh+PKataR02TPQVZDMT1gDlGYZm3yu7c4tUQI/Ok7iC8yVZ1BSSSFhRCnLB8wYgsAH5Rrei3TudLmpRiZhmSSQklTFSHoFZvaWN8xJa1qmwz/ABml+p0/ErCiztF2EwuQRQvIag8w1XB1B2iZnGwvAOULRKDk6xCeoWgKWleZnaC1ShqYzM+jPKwMsTnXVCgQQCwKmYW1bNDbDT5ctkponSpJ3uamIY9aHDAU5QuKmUFVofZDVh/9BobYxRUOyHhVgMOVqzLBDHcG3cYbpmFQo1dI8w2DKS5V5QqdIyZZNw4IoIWTQBQvDTFTgBzhFiVqU7CDC2ZHmJSNDAK8AhZdQdt7eUE4VYL5qEaPEplqRS6HQEJIEDYhCRF814DnpJtDIcEnLGggvo8Xmn8h+KYG+xua2hjwCUBNP5D8UwRomomYdyWLVMLsSFOxrzh6nKSa6mAeIYVV02iCeznT2LpGDKoNkYQpINPGAFLWg2MEox5IrDOwtM08iZSkSmqjOYXHlJq7Q6w80KAMG30Nk6osePHiwS49MmNTBjJlWaPUmJBETCICTMos8Aj4mL0ojwSYbBlsGUARRxDFIky1zZhyoQkqUeQ23OgG5hkwEcl/at0kExf2WUXRLLzSLGYLJ/g1/eO6YWUVFWykOG3RlMdxFeMxiJkwsVTJaUp0SDMGRI5B67lzqYq6YGWqcpSSpyouSzWCQ1HDBIHnvCyTjuqmoWRRC0qPcku/lD/jOAAnIGXMkKUC9AWUaUq1AHDUZjqORv8AZM9BRVUjK4qWAeyoqHZBUzd/dV73a0VhTGhhhxNRBKWSAS57OVyxFgWAqWbfyXL3MOnoSh90Q6TLwc1IWpa5B9tDkgA+8gP2VA1p7QodCO8YQoKUqQQpKgClQqCCHBB1ePzIFOafTx1T9lPSAsrCLJ7Lrld3vo8D2h3qsAIpdnH+RxWskdJUusCTpz0EEyphMRmSauIU4gGbhHqTAsyXDZYpWAJnKHiw2R4ckvenOGM9ZakBS5ykh8pL/XhHiHvWM1YKJZa1rAWLNYLxExaRRJJe0eYcvUhlc4Za2EXJbUCPlzUgEkQXiJbWEL8VLJSQdYZOxgSfik8o+w6gRS0U4fIgsACd7wX9o2EUaCmDYugiHAlnrTT3D8UwPPSpS3zFthB/B0/en8h+KY1UOnsfBfbNfePxg6VO0q8Z6fOGdX5j8YN4coKLOXAeJSiRlEeyy92PeIrxGAlr91juIjKfWLCsiJ3Qik1oAncGULFx6wfw7BqSGKvCPPtm8G4WemKLbKxpvZaEkR5lMXuDrHrxWkdGC+lSERIJMTJj0GDSGUUeNHoj6PFLaCN0UcSWsSphljNMCFFCXAdQByhzQOWvH5txD2Lvq931d6u+8fpXrAY4t+0bhYkYtWQHJNHWi7ZllWcAm/aq2mcClI5uZ2rK8MlZg8RzhrN40taJTKIKEJdWrpASS/PKD3x8cElQB1PdXeL5XD0hNalmAq3pHM6Z0LTEsyt376/rA2MLCndGixEgZSAB4hvUGFc/CWoR3MWPiaA9+saPZmLpMafoNMWnHYYoBzdYAfyqdMz+gq8n0hCmWQWPwjpv7IuFoJm4g1Wg9WjYOEqURzIKQ+2beKo5+V4wdnTREo8THkE8wrm1oIqlSsh3eL1mBFySTeBYCzFDRojhlMNIqnkgMYGw8oqJZTQUtBoliVEqo3nFSpC3BESmThJJAZZ5384sViyqwh9oJGYomhELsbNyAs1YJnYKaqtu8xR/0/VRcwVQaEEoEOXYbgE9/KLEYYLYhS1eTeMOxKehZtomUAWpFHyGURMcGRQ0EH8FlALP5TfvEVzxFnCEvMP5T8UwLsqkLZ037xf51fEw24bigBbyjM4lRE1f51fEwVh8URDNWI4mwl43avfBEvGJN4ysjGwZ9piTgTcB8uajxj2WNoRfaouTxEixgYgwZopCiLmCkzN4z+H4uDQwYMYNCDGUnEaLlEZrLRScUAaGIJWFC8UzsIi5HqYzmxnIITjwLmPlYoHUQqXg39lR8YoxCFIuQfH+0DJvVhTb1Y6Mxo5r02xKMRiEqVMSqVLTkSgPVRqoqUGISTlFHJyUYFzpJmKuVHsAdo8repYeMY3Hy5SVKUldC4yijNQDm25NbxCcqdHZ+LxV+xnlyQVsHy6eDDRvOj1OtWPDcCogsXJNA78qbV7riK+rQVOkP36czvu9fOLZcwgGvgOcLZ1MFxcnMWUnwKag05/KAJuBe1PH5w6WpCqF2BNwO5wM2wjxSENQjcDL/eCpAMwrBMbjz+njffss4yiSZmHmqSkrWlcsvRSinIpLsySyUM5q5a1c/tZog9GZ/ruhlMSfHkqO4lT6x8A0Jui+NSvDyiEKSAkJGbK5CAE5uzoW1ANDTds3gIejyWqdEgax5OWGiPWAaxFU5KqUeBQEDLFLxRNUBr5QTQaxROytYQyY6J4KUk1O+sErWgWYQqEwjugnrwRRKRBaDiXz5xPdzhbOWXi+Yo7g+MUKBO0ZIZIrXMGgYxQZxEXLU1IDnCHQSudOrrBPB5/bZvdPxTAM6sFcElfeGnun4iHQTPYyd94v86viYimdEMaR1sz86/iYqfnDmGMvEwXLxcJ0zDvFgUYFAGpnbR4MRvC3rVfRj1JVtGow0RiBzg+TjW0jOdaraJIxZEDE1GvlY4mL5WN3WojaMenHneLU8QJhHAGKNd9rA7jHy+Ig7RmZOObWC8Pi8y0u13OlE1LnSgvCyjSsKhbDsapM2XMSKmgZKgmu9iaU01jFYjhUwVMug5j+3m28MuI4CamcFyVIlsjK6TkVYBjTQCgGlYCxfDppAK56D+aYX0DUf0NdHjhvJ5HpwjhHEWKkTP8A1nwBPwsYtw3Dp6/ZkrI3Iyj+ZTC/OK/sKnT2wTRu0stpUhLAC3gRyjU8A4Unqitc8qBLgdpgQ4rqX3bTWraUqQxlp/DlyhmUEMbssOO8G5ro9xFRlLAcoUBuxbzaGXG5EkBpS1KYmpJYmoJGlxdxQiESUM92u0GLbCwlUiYRRCqu1NvCsDYeYXKdvD68oL+zlSf9UVFXW1t30oLPpFRk5TlzhiNDQu3yHpDL4A6H0axQVhpRSQcqQksGZSaEEb/F31hz170JbujlXCuLrw6i1UGsxB9rYqTo7NqxoDuNxhuKZkgpOZJDg6ER0R/ZHm8vFUrHygjQknmfkIrMzVg0IVYovrF8vEKO8PiTwHKZ6QKRSZ6dWgEzFNYedYHMzvDwFEyiGzZidIslTdmgLrgI+6wXg0MFrmxBWJgNU47x7JQpVkk9wJ/SNX0yRaqdFKpggr7MvWWo/wAMVpw0xThMpRa9h6qID8nhc4/R8JfAKaQASWAFybCB+DcVzTilFEhBqWcl06Gw9TyimdgcRiA6UpCNitLvQgKDuFVqCzQZwDo7NRMKlZfYIvW6TWkTfOsqTOmHBUbZjuLykKmrP2hBUlagBnUgAZ81XlKculPrWImesWUhVq9cgh9WdKDekLMZN/7icCBSbMqwsVEjTaPUqB09BAc5L2WUE/Q3w2KV73V6t94ipqztRovlYpRd8g2ZQNe4F/KEyVAFtO4fW0XPt5QPLL6bwx+DYqJSRmQXDXIuCLk3tpC1XCVNeYl7EBRSNmDJF+ZiKQI9MoaAPpS8I+V+2OuKK6RaiRiAlkz0KcEfedYFhxcUNdamJJxOISGKUKNn7YezWTAuFnBVmqNeVHFPpotzJdi1BXakHzSXsD4Iv0RxK8RMYFAbYZ2PP2K/2gvD4uaEgKSSrchVa6kJ9YFQdwQ4eo7xrBCUg7elo3nkbwRa6Lk8QmOBkDfxA2/K3PZofcHmllKBaiWd0kjtlhnS1VCWPGMyQmoccrGtT+kPeGzpWGklRQmZOWOyhQ7KEW7W5U+9iPET5pSjQq4IxdpAmNxK8xeYTo6WA51A7Rf3te6AZgG584KncQQs/wDxZKdKKKS9S7CYH352eITcRIyh8OpCm7WWYVAM+Y2VTxo8Ih2BKy/RjRcAxkr7NNQtYBQcyA4D5xlI3LFj4iM0vFyNPUg/ACNRwfiOEw8jrKFagQSQb0JQjMO0BqQCabARpq0Yzs6aKsWc76wCiaDUG9YKx3E5Ky4SlO+VKmI7sv0wgAzpQt/y+UFJ+xm0WGcmxIGjOPr6ETKwSMnbvRLE8vrdoow65cwkhILFj33i8qNAElg1AQwuBciHpCdkJgUD2wwNAmxqC7kinh8o0nRvi6US0yxh0KOZietDqIAVmyqUwLG4uRyhAhY95OatAVFqflancYowaXmJGbKFKCSoJsFdl/aozvd6RntApezejpHJULSkgsxeWws7hExR18InMx6WzZZYe332V72Ckp/Ce7zhWngOI97EEKBBoDcM2wDerCJyuizl1TSol37LVP8AFWt9+UQyivf/AEfD+FuF4/KKlgKSDLyZ8yFKy5w4ZJLLaxYm17PKXiEJVWc4opeYzGSHOgmhKXIN6MBQawHRqWhSlqKjmqwJrlYJcguVBI7q6RbguFpQ+QKGZnqS7Pd3uS7Q3lXpg8RXNx2WeiVNdKSAXQBmZVASFFwHZ+zXTnI4sEN2goTFJPMAJUlScoDpIUE7g5rERKbgZqlvlOUCgyCpLO7sBV7E+0SXi04JQBOQklnIYhhoK799r2EZ8n9B4kLcXiUpC1HMRlcnrlKKSSWSEFCk2BLmopuHzcjEJmqKVTOrQCC6yrMdyCiXWmhHdrGo6TTnweVlqUZiGDGwKy43uAwryvGV4dwnEpmIV9lmTEntZWKQQRZSv/GWILGop3Q8Ha2ZpIPxeBlBWWTNUujlSlpSlheigjlZaqPBEngig2bES0g2yqzEtWjkaEHXQw34XwJDrXNwmUKMsoSpSV5OwlKwXWHZYKnYllWegf8A3aAyRQBgwKQ3rT5RKXI1odJMG6P4cSElBKylRKiSHOZk1DMQGA0JpzjQ8PnJJYPYkuG1GphGnEAFyk8qH49/KCuH4p1ew3ZN/Aa/VInBXNM01o4zxKaPtE9v/avf8RH13x4mf3+UVcRR9/Po/wB9N/3qMTwOGXNUES0lajokCwuSTRI5kgR2SWxIvRcmfbl3d28XdfuPMkfpGh4Z0XQGOIWVHVEsskclLIcnkkBq1MN04mTJGWTLQg/iDZv51OT4v3aRNjZGNkZzUJJBdmc+ovp5wQJM6gTJWTykqJ9AY1aBMngrzqEoGsxTqJH7oFDrWgFdiIPzy0Bkgv8AimEKU++yD3UhXRs2YZXCsWpTiTNAoQ6Ch7h3UBVie+kW/wD8/izVaaBz2pksMCACWzvblrDzFcZKHSklVdVE97kk/TQbwLg68Q02ekiUKpRYL/e/EzV3Oha56VsDmxNJ6I4mYAoFJBfKVLLHcggF/wCw2i9XRCcl87MBUpCiG7ykB/GNziUSquElgAXVQMLVIAA2sBGV4zj5SQQllaABYDcwBXz/AFhU7MpSB09HZKGzDEKN2T1YJ27IKleUNJuDktkX1mX8Cyz5Q59hNSEipfQubwj6JYabNWuZn+5QwUVKOVOYZuyLKNB2HA7SSdo0bZaJu9yyXD3KUm1X8YLVAtsScSwEtaMsiShCvxGYogDxQ4JtUt3wsRwCaLy0u/4ifMgEeR1h9i+JmWAwSpmfm93ID1tex7oRSMcZqlSpiymoIU/ZCrsz9lLln0gq60EWY2RJlq+++0JzBwmXQAORda+R0hfxXFoWUCUFhCJaEALbNmDlai1HUovTewtBHSPFKWUKqxuCSWmBKUkuQ4drPpCVBv3/AKCKx+gZY8WSsOZhyg1v+n6xQTBnCOLrw8zNLIBUkpLgHskg6jdIhn0Ch1hOGTcoaWsjKLIUW8W/WG/BejkybOQJsuaiU5K1ZFJYAKIYqFSVABg5rFHB5uKx2Jlp+0KEv/Um5OsSmUlDMGIyFSnAB7WpLsY6mZuRCQnKlgAXqQ9te+p2jn5JOIG/RmpvQvDv2VK7lGvnmHwimb0EkqqJq7NVlBj31jYYRebMDVjd99HG36x6uSRUEkUo5P8AmI+SX0UUy+FrCUpKkqVqopIJG7BR7TX5nS0JuO8BxMyVMEooOaiWcEJKhmDnXK4fnpD/AO3KckU2Bcbg5vHbe8XYfiQWpKVJZRvUM+wrU8rtuCHytbGykhJgpWLASJkuUaJCjKNX1Kib8yGvY2iZ6y6pahoBdne7UHwvWH06SKgbbv3XelvLzEmGYP8ATWbMxtbRwa0/zGbTZozYjxXFUIWmWtVZj5QHpSrsWrU1ahj6XiEzEukFaSTcdl0kuSFB7gh2cmNHwvHhScilK61IAUFM5I1DMDvQBnsKRGcCD7pH7wdPrz29YDQy5P4Jp4UCVoACjrqrSp5O2p2gSYqaAwlpUQzlS1C7vQIJA+mF4fz1yk+0kJL3TVNPJrajzgWZhxmLKyrNQCQaBgSEv7LlnGtOULTKRmmZ/iKJqUBS5kqUke0vtbsAM1HY0NyTaMnx/pKtwmQuhd1hLE7CodIA1o59XPTLhOLW2UZ5KagJLqdqkghyrQBLkDSpfAlRCiDce77zihcXDfTR08XGntgnP0j7EYiYTVlHXMok+L184edCJpOJUMgH3Sq9n8UvxhFlI0uaEltAbXh/0Fln7SuoP3Srfml8o64rZCXQlxCSvFzUpKSpU+YA/wCZQqRZIHweNmjiMnBS+qlFyWzLYZlq3Uc3ewsPMwNiZmSZNUVZe2sJrqVFyPD/AHCMuufmXU0L7612MSf7MdKh9O47MXRJCR3Ct++GvRzBib1k2anrES2ASbKWqoBDMQAHIb3kvSMzgwkhy9+elNg9XjRKxaZWElSmKc56xSgSP9Sqf6Mo/haEl8Q1WF47jiSrMsAkeyEqdIZgGSEhvF9OTK8bxlSvZSpt8sKZpCi5OujerRILteAkg0POjXVOqbOZQQRll3KlEEgkapABpqWegL38d4zMLqBNs1g7EPqPWM/w3FFJWxID1sxqDYjtMwN9IH4lMBUcpzPyFqXY0vBxtgpFi8YFOVqdWx/w0eomA7fHlpAEmW6w75bmgfVvVvWCioJqH8W+rwXoNDLh/F1JlollXZSHTRtSaEakk1ZzBknjawCyASaOSTQOzbfrGblKBvbtM271+MMJcoHQCA4m0SxWLKy5LFxQW3gDGTiiar8qfg1freDeq7T2b6EU40AqIu7U/wAQYhaBcSrrEjM9SSw0cEDwF+cJcQWWsDRRFOTDwdnhliZrJTXepeoGp73eBvsySda6jWGjoWSvoGEyK5ijoHoXhh/00bn0grh3CVLJEntKavaTQP8AmGsNkhKZ0D9k+DUETZqihpiUhOUlxkMzPmozdpLVje4rHCUh1MD8bO27fKMV0Ew0yRIKVpKCFTCASD2SElwztr5d0PelE1OUJJsH56jbdvLWODkdzY2FtJkuD8WE2aqpZKHqwF7+DGG8qYeyTbVx3V+t4xvQZH3mJSkOCJQ3DEzXfej+gjapkdhm+YN/CEkjTSTFfEsShOoJrv3NqBGYx/HUEFCkZ29llGh72cEXBFvAQy6XzS+vZToknmDS1jHOZ2KUDsQedN7xbjjaHxVHQ+ivSjrliTN7M0iimbPl+Cm0sWcbBrj8Yl8ie0bUUwt6xx37QrrEnMoF7glxzB0NPSOlYaYidITNULhlCoGYUJHfcDR43JCtoEYqxVxnjypakgpYg9g5zRtmt3czDXo90vTNWETilCz7KiohCy7NslRcUZjTujIcakJC2H1aEePSwB5+DF3/AE9YooKSoEkjr2K4ilClZg+Vycq+ThrGg0jP8Z6V5VkISp2ynMsMx0LOSPGM1wjpEtLIWtWQWIJp+Ya7PcNrpXxdQym6gMvvBhR9DzHlzhY8dOmNSq0ayR0iC5YLEFjnSgksQSxo1Kg+L3eMt0l4nLmn2Mq/xBnatw9Ry8rwgViVAMlxXcxAqKqn0i0eNJ2Leg+T0anTUJUhchQUHA61IV3EKYgguG5Q+6JdHsVKnErl9kyyHExCq5kUot6sdNIU9HcQe3LP5g/Oiv08zG6w83JIlgUdzTvJ/wCQhlN50GfElx5WYjpVjSZsxIIZKjT951d+hBf947mM9LClCwYd1PoQ44+smfMBA/1Fv2X95WV2vRhA2Qch/DrDCFUmQVESxUrISnQOqgem59Y0HSuWRMy0bQMBQAAWVXxAvaBeieGz4l2DS0LmGmwyo/qUk+EQ41iFqmKIe+4+mv5xN/6GXQLhiRRiz/WkTK9oHSte/wBeAj4JWbN4vTurGoNl8tbIUXcg+n08VSxnJBJa9dyXj1Ev7sg+9ejitQIoyKUR63+cGgDSgGkVLU4I01aKZMgJLuf0ifWB/wBIUYDR7ZHM+TmGcotCczGUdKneCZWKL1hmgIbJH00KuLFl39wC/NXKChNCrHQnaF3ElOpJIuDo9AxGvMwI9mfRGUrMKaGniAWi1CIFkhnvc6nw12aLpcyusNQLD8BxRchRKAlROU9oOBlpuDUFViNDpDGf0ixUyiiECtUIOxZ8xVSMviCCo+HoAI+SA9B/eDimL7Oy4DFyVkDOkjQBXaF6h6jQ205Qv6R4h0mocZnc0qTVjaiT/LGOw2OKFpWAXBdwC/MXrR/OLTxYrnzU9rIpXZLVSA4fKQ5ze0X1U8cnhd2XUkma79ngIlzlvdSUhuXa9Qv4xtVYrVwEsWJ3jP8AQuSlMgmWcyVzFKBLdr2UVanukQ1xbsACNTqT3vpUisSnL9mRaTZmulPE0KS6QlyDXVkgkDnU0do5zjpnbJLuSdXv4xu+NyM2ZgkqoK5VWzGhUkkFlG3dpGIxchIdz9dwi/F0WapUA4dTrBb6MdP6MSP+0BNlLUoDwSn4pMcyloAUfP6+tI69hAJUhCGYpQkGtywzHk5c+MNzPRNdmM6QI7Tnc/pGXx5BSeX6VjU8aDua3p6fXjGcxLEEG0PDoLA8KsQwRPLFJsW3cNmZq2qac4VSVghwCC+8GpBP9ufjFNMTZBUmhFd6QIhBb+4+cFEkXFqwMZodt321ggYXwdDzUBUxcoEsVpDkAjZjcsLG7tGx4JKUrEdkr6tMkpCVqdzmS6ylkBKjQUT4xhUTSlQKXoQQe6OidGZyVrzBjmlk6Uqlx4GnhAepJg7izC8YWBPmks/WL9FKb65wCqYDQsfg4p4RTxWaTiJwCv8AzTaA6lauW8CGWo3p338Ietgs2vRY5JU2aBc5R3JD/FX9MLMRNdR74aYRCUYKWHZXaLaEEkg0toe94zonAkGu5oPp/lEUrbZS6QUtUV9cW13q/wBesQOLS5YHxIHwiifPCqAfr8fqkMomchrLRmQhIIYByOYAHzjxUgg0BPlyjzCYkGgLDmbGCc5F2r4xmgJgiFPYn+0eFWUP6x9PmA+Lad0UzpoNHbv18I2IXIrkgLKn/FypHg2MRkEh71vbu2i8Tf3fQQzQqlRaiUSPaFvocoFx6fZ8R8It65TBk1179fWIiUVFyYCVMzkCH6uYnl5P9eMEqlVrBMqWNoYURlQrXUx7mG8OkSEn/HfziYwY5Hy+cZtGFWDw5SXCz4gH9RGh4XNQl+tShYPvdXLzDSjpLtsT4x9h5WUMz/R5wXgMOVzEoCanmqwqTTkInPY6Zt+Ccak/dyUqGZSmSEs1cyqsAB2qAbrTzh1iVpCWI386RnE8GkomIXlAUkhScypivZIL1oztoYcYhSVIDMlTmhcMDmXU7NUcy1HjinFXob2Zjjs29STz51jGzZQUWOsazjmHWzN31Hhq1x6RmThhcqbVhRvGLcXRSTRQZRzkMGKVV2Zq0feOo4zDTiknq1ENoUqA5UOYkWtHMJDmckDLmUMou2YkAOwo5jq3EMWUpCU9YCAjtODRR7SiHLsAXFGhuVLRJSaejnnG5rbjvBHoa3GsIZjkFg8bHjs+UEkntKzZnPZNQgBIApQgl21pzyuLWAHFdR2m0eHh0NJimXKqQATlJFORMGSgDy+MKpGIyzDZj6fVIZS5ajUEeKh51irRNM9QHLEv5wHjzlZQFHY83BP6esEz5a0h1Bvn4CKcSnNJVrq/MMWb6vBQJAsqfQM3k0avoFj1pnFALp6pZAa3al/Mxgittqxp/wBncx8UoadSvzzyqxRR2Sb0aPHAmZMAV/5F2Le8ecUfZ6Opm7n9IacQwqOsmdke2r4kxXgsGguSkUflqdo52iykKsVhOuSO2UgWBD1sGDggcqwMrousvkmII3IIrtRx6xq8HICl5VORtmPzhocIhhQ2VQEgUDigLXhcmg3ZzdfRyYCwIV3K79WHpFsvo9PFBLvspNf6n841nVgLnjRL5eVYIwyaA6w+UgYp7MlN6Oz0JzLQpIZ3DFhbnSFuVTntnyHyjpGJlAqqLMR3798EYXhkpZZaAocydnu8B8ldgo5cqUTqfD6MfCTHQ5vCpPWBPVS2KiD2RbKTdqVETTwTD/8AqR5RvKgUc8RJcxNaasKx1L7DLlS5YloSjM5JSGJZ9bwFKwydvU84HlNRz44VQ9xQ/hPyj7L57a+UdAx0oJyZaPU15mK5qAJmXRjeu28byBoweVomLXjczeFSSWMtFgbcnj6RwaQ/+kjy5Q2QDG4TDrVRCVKPKt/QRoEdHEgDPMCS3adDsdQO0LRrsTw6WhbITlAsAT84p+zJqW9Tu28TfI30MkZ2V0fkCpmk8gkB/NR73g2Vg5acnVBIU7ZnSVqcfiYaiw8rwyVhk1p6lvLSPZmHSkpYe+nnqN4S2wqgRc45gpROZFRU60L17VtXZhBuLxQVKBSQVJJzA0dChcAU7Km8M3h5h5CcgLVAJfnBE2UFGo939YWjNgEgJU4UgK/CDyem3+IVHhcgqqkl9pig7kbKFNfCHqcMljSz6nlzgnjEhLKLXbU8oy0NYmRwGTKIWJSBUEOSSDcE5iSlr71eLsZLWodlTK3IdhqKEKFQHqe6xiwTSqWFKLkGXU3qpIPxPnBmDlgoD1tr+X5mM17ZlIx2M4NOloOV5ilEsoLIABDMAXdzdzoK0jNYvgeJJP3Zr+9LP/OsdRxEoBNtfiKxXNwqVIqHo9zTurSKRk0Z7OSTOBTgKyl94Dt5PEUSZifdW27Eb7x0leGSDQepjwYZLgVaup0trFfI66ExOaYmeCDX0hdMWSGDt/jfwjrGHw6czNQnc/OAsTw6UVF5aT3hz5mMuRX0BxtHLFyBtGh/Z3KAxav/AMV/75Uag8LkpUGlIH8I2HzhhwLhspM5RShIOQh20dPyEVhyW9E5R0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52" name="Picture 8" descr="http://egypt.svetadily.cz/userfiles/image/clanky/egypt/sfinga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36712"/>
            <a:ext cx="6797365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Karnak</a:t>
            </a:r>
            <a:endParaRPr lang="cs-CZ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525963"/>
          </a:xfrm>
        </p:spPr>
        <p:txBody>
          <a:bodyPr/>
          <a:lstStyle/>
          <a:p>
            <a:r>
              <a:rPr lang="cs-CZ" dirty="0"/>
              <a:t>Monumentální chrámový komplex</a:t>
            </a:r>
          </a:p>
          <a:p>
            <a:r>
              <a:rPr lang="cs-CZ" dirty="0"/>
              <a:t>Pozornost na sebe strhává alej sfing, Vítězný obelisk, sloupový sál i obrovské sochy faraóna </a:t>
            </a:r>
            <a:r>
              <a:rPr lang="cs-CZ" dirty="0" err="1"/>
              <a:t>Ramsese</a:t>
            </a:r>
            <a:r>
              <a:rPr lang="cs-CZ" dirty="0"/>
              <a:t> II.</a:t>
            </a:r>
          </a:p>
          <a:p>
            <a:pPr marL="88900" indent="-88900"/>
            <a:r>
              <a:rPr lang="cs-CZ" dirty="0"/>
              <a:t>Pokud si chcete z Egypta dovézt štěstí, stačí dle legendy oběhnout třikrát sochu Skarabea.</a:t>
            </a:r>
          </a:p>
          <a:p>
            <a:pPr marL="88900" indent="-88900"/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6372200" y="6021288"/>
            <a:ext cx="64807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7380312" y="6021288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Začátek 5">
            <a:hlinkClick r:id="" action="ppaction://hlinkshowjump?jump=firstslide" highlightClick="1"/>
          </p:cNvPr>
          <p:cNvSpPr/>
          <p:nvPr/>
        </p:nvSpPr>
        <p:spPr>
          <a:xfrm>
            <a:off x="5508104" y="6021288"/>
            <a:ext cx="648072" cy="5760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8244408" y="602128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2" name="Picture 2" descr="http://2.bp.blogspot.com/-5pY57ZlGJV8/UW0MurgP-3I/AAAAAAAAOSU/nxPq1cGW0Xo/s1600/Karnak+Temple+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32656"/>
            <a:ext cx="6912768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Údolí králů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Známý soubor skalních hrobek faraónů.</a:t>
            </a:r>
          </a:p>
          <a:p>
            <a:r>
              <a:rPr lang="cs-CZ" dirty="0"/>
              <a:t>Nejznámější Tutanchamonova hrobka byla objevena v roce 1922. </a:t>
            </a:r>
          </a:p>
          <a:p>
            <a:r>
              <a:rPr lang="cs-CZ" dirty="0"/>
              <a:t>Ukrývala jedinečné poklady: rakev z čistého zlata, šperky, klenoty, zbraně, malby.</a:t>
            </a:r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6372200" y="6021288"/>
            <a:ext cx="64807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7380312" y="6021288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Začátek 5">
            <a:hlinkClick r:id="" action="ppaction://hlinkshowjump?jump=firstslide" highlightClick="1"/>
          </p:cNvPr>
          <p:cNvSpPr/>
          <p:nvPr/>
        </p:nvSpPr>
        <p:spPr>
          <a:xfrm>
            <a:off x="5508104" y="6021288"/>
            <a:ext cx="648072" cy="5760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8244408" y="602128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4578" name="Picture 2" descr="http://www.karelplechac.cz/galerie/KP/KPUK004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7705024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Abu </a:t>
            </a:r>
            <a:r>
              <a:rPr lang="cs-CZ" sz="4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Simbel</a:t>
            </a:r>
            <a:endParaRPr lang="cs-CZ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Dvojice chrámů.</a:t>
            </a:r>
          </a:p>
          <a:p>
            <a:r>
              <a:rPr lang="cs-CZ" dirty="0"/>
              <a:t>Byla v ohrožení, pro vybudování Asuánské přehrady se uvažovalo o jejich zatopení.</a:t>
            </a:r>
          </a:p>
          <a:p>
            <a:r>
              <a:rPr lang="cs-CZ" dirty="0"/>
              <a:t> Naštěstí odborníci rozřezali stavbu na obrovité kusy, aby ji mohli v bezpečné vzdálenosti znovu sestavit. </a:t>
            </a:r>
          </a:p>
          <a:p>
            <a:r>
              <a:rPr lang="cs-CZ" dirty="0"/>
              <a:t>Zajímavost představuje socha </a:t>
            </a:r>
            <a:r>
              <a:rPr lang="cs-CZ" dirty="0" err="1"/>
              <a:t>Ramsese</a:t>
            </a:r>
            <a:r>
              <a:rPr lang="cs-CZ" dirty="0"/>
              <a:t> II., kdy jeho úsměv měří od ucha k uchu čtyři metry.</a:t>
            </a:r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6372200" y="6021288"/>
            <a:ext cx="64807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7380312" y="6021288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Začátek 5">
            <a:hlinkClick r:id="" action="ppaction://hlinkshowjump?jump=firstslide" highlightClick="1"/>
          </p:cNvPr>
          <p:cNvSpPr/>
          <p:nvPr/>
        </p:nvSpPr>
        <p:spPr>
          <a:xfrm>
            <a:off x="5508104" y="6021288"/>
            <a:ext cx="648072" cy="5760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8244408" y="6021288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3554" name="Picture 2" descr="Abu Simb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76671"/>
            <a:ext cx="6408712" cy="5340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1603648"/>
          </a:xfrm>
        </p:spPr>
        <p:txBody>
          <a:bodyPr>
            <a:noAutofit/>
          </a:bodyPr>
          <a:lstStyle/>
          <a:p>
            <a:r>
              <a:rPr lang="cs-CZ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Děkuji za pozornost </a:t>
            </a:r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1187624" y="6093296"/>
            <a:ext cx="648072" cy="54868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2195736" y="6093296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Začátek 5">
            <a:hlinkClick r:id="" action="ppaction://hlinkshowjump?jump=firstslide" highlightClick="1"/>
          </p:cNvPr>
          <p:cNvSpPr/>
          <p:nvPr/>
        </p:nvSpPr>
        <p:spPr>
          <a:xfrm>
            <a:off x="323528" y="6093296"/>
            <a:ext cx="648072" cy="57606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3059832" y="6093296"/>
            <a:ext cx="648072" cy="57606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lastní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1990</TotalTime>
  <Words>185</Words>
  <Application>Microsoft Office PowerPoint</Application>
  <PresentationFormat>Předvádění na obrazovce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Comic Sans MS</vt:lpstr>
      <vt:lpstr>Wingdings 2</vt:lpstr>
      <vt:lpstr>Cesta</vt:lpstr>
      <vt:lpstr>Prezentace aplikace PowerPoint</vt:lpstr>
      <vt:lpstr>Pyramidy v gíze</vt:lpstr>
      <vt:lpstr>SFINGA</vt:lpstr>
      <vt:lpstr>Karnak</vt:lpstr>
      <vt:lpstr>Údolí králů </vt:lpstr>
      <vt:lpstr>Abu Simbel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Kája</dc:creator>
  <cp:lastModifiedBy>Office365</cp:lastModifiedBy>
  <cp:revision>40</cp:revision>
  <dcterms:created xsi:type="dcterms:W3CDTF">2014-10-10T10:00:36Z</dcterms:created>
  <dcterms:modified xsi:type="dcterms:W3CDTF">2018-03-26T15:11:43Z</dcterms:modified>
</cp:coreProperties>
</file>