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Henri </a:t>
            </a:r>
            <a:r>
              <a:rPr lang="cs-CZ" dirty="0" err="1" smtClean="0"/>
              <a:t>Matisse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Tereza </a:t>
            </a:r>
            <a:r>
              <a:rPr lang="cs-CZ" dirty="0" err="1" smtClean="0"/>
              <a:t>cvingerová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25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24" y="312150"/>
            <a:ext cx="9603275" cy="104923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280" y="173486"/>
            <a:ext cx="4235763" cy="55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Henri-Émile-Benoit</a:t>
            </a:r>
            <a:r>
              <a:rPr lang="cs-CZ" dirty="0"/>
              <a:t> </a:t>
            </a:r>
            <a:r>
              <a:rPr lang="cs-CZ" dirty="0" err="1"/>
              <a:t>Matisse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(31</a:t>
            </a:r>
            <a:r>
              <a:rPr lang="cs-CZ" dirty="0"/>
              <a:t>. prosince </a:t>
            </a:r>
            <a:r>
              <a:rPr lang="cs-CZ" dirty="0" smtClean="0"/>
              <a:t>1869 </a:t>
            </a:r>
            <a:r>
              <a:rPr lang="cs-CZ" dirty="0"/>
              <a:t>– 3. listopadu 1954) </a:t>
            </a:r>
            <a:endParaRPr lang="cs-CZ" dirty="0" smtClean="0"/>
          </a:p>
          <a:p>
            <a:r>
              <a:rPr lang="cs-CZ" dirty="0" smtClean="0"/>
              <a:t>francouzský </a:t>
            </a:r>
            <a:r>
              <a:rPr lang="cs-CZ" dirty="0"/>
              <a:t>malíř, sochař a grafik, proslulý svou prací s barvou a svým brilantním kreslířským </a:t>
            </a:r>
            <a:r>
              <a:rPr lang="cs-CZ" dirty="0" smtClean="0"/>
              <a:t>uměním</a:t>
            </a:r>
          </a:p>
          <a:p>
            <a:r>
              <a:rPr lang="cs-CZ" dirty="0" smtClean="0"/>
              <a:t>hlavní postava uměleckého </a:t>
            </a:r>
            <a:r>
              <a:rPr lang="cs-CZ" dirty="0"/>
              <a:t>směru zvaného </a:t>
            </a:r>
            <a:r>
              <a:rPr lang="cs-CZ" dirty="0" smtClean="0"/>
              <a:t>fauvismus </a:t>
            </a:r>
          </a:p>
          <a:p>
            <a:r>
              <a:rPr lang="cs-CZ" dirty="0"/>
              <a:t>s</a:t>
            </a:r>
            <a:r>
              <a:rPr lang="cs-CZ" dirty="0" smtClean="0"/>
              <a:t>polu </a:t>
            </a:r>
            <a:r>
              <a:rPr lang="cs-CZ" dirty="0"/>
              <a:t>s Picassem patří k výtvarníkům, kteří nejvíce ovlivnili vývoj umění v 2. polovině dvacátého </a:t>
            </a:r>
            <a:r>
              <a:rPr lang="cs-CZ" dirty="0" smtClean="0"/>
              <a:t>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Dílo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Byl </a:t>
            </a:r>
            <a:r>
              <a:rPr lang="cs-CZ" dirty="0"/>
              <a:t>ovlivněn postimpresionismem a japonským uměním, hlavním prostředkem užívaným v jeho dílech je </a:t>
            </a:r>
            <a:r>
              <a:rPr lang="cs-CZ" dirty="0" smtClean="0"/>
              <a:t>barva.</a:t>
            </a:r>
          </a:p>
          <a:p>
            <a:r>
              <a:rPr lang="cs-CZ" dirty="0" smtClean="0"/>
              <a:t>Užíval </a:t>
            </a:r>
            <a:r>
              <a:rPr lang="cs-CZ" dirty="0"/>
              <a:t>často pointilistickou techniku. </a:t>
            </a:r>
            <a:endParaRPr lang="cs-CZ" dirty="0" smtClean="0"/>
          </a:p>
          <a:p>
            <a:r>
              <a:rPr lang="cs-CZ" dirty="0" smtClean="0"/>
              <a:t>Byl </a:t>
            </a:r>
            <a:r>
              <a:rPr lang="cs-CZ" dirty="0"/>
              <a:t>vůdčí osobností fauvismu. </a:t>
            </a:r>
            <a:endParaRPr lang="cs-CZ" dirty="0" smtClean="0"/>
          </a:p>
          <a:p>
            <a:r>
              <a:rPr lang="cs-CZ" dirty="0" smtClean="0"/>
              <a:t>Maloval </a:t>
            </a:r>
            <a:r>
              <a:rPr lang="cs-CZ" dirty="0"/>
              <a:t>hlavně ženy a témata z každodenního života. </a:t>
            </a:r>
            <a:endParaRPr lang="cs-CZ" dirty="0" smtClean="0"/>
          </a:p>
          <a:p>
            <a:r>
              <a:rPr lang="cs-CZ" dirty="0" smtClean="0"/>
              <a:t>Někdy </a:t>
            </a:r>
            <a:r>
              <a:rPr lang="cs-CZ" dirty="0"/>
              <a:t>bývá řazen k neoklasicismu a srovnáván s Picassem (s nímž se přátelil).</a:t>
            </a:r>
          </a:p>
          <a:p>
            <a:endParaRPr lang="cs-CZ" dirty="0"/>
          </a:p>
          <a:p>
            <a:r>
              <a:rPr lang="cs-CZ" dirty="0"/>
              <a:t>TANEC (1910) – malíř zde ztvárnil provensálský lidový tanec, farandolu; kruh nahých postav vznášející se nad pahorkem, dynamický řetězec vytvořený z pěti aktů v různých rytmických pózách; inspiraci našel v </a:t>
            </a:r>
            <a:r>
              <a:rPr lang="cs-CZ" dirty="0" err="1"/>
              <a:t>Moulin</a:t>
            </a:r>
            <a:r>
              <a:rPr lang="cs-CZ" dirty="0"/>
              <a:t> de la </a:t>
            </a:r>
            <a:r>
              <a:rPr lang="cs-CZ" dirty="0" err="1"/>
              <a:t>Galette</a:t>
            </a:r>
            <a:r>
              <a:rPr lang="cs-CZ" dirty="0"/>
              <a:t>, kde pozoroval tanečníky, nejvíce ho zaujala práce farandola, plátno maloval s melodií na rtech; typické kontrastní fauvistické barvy: modrá připomínající Středozemní moře, zelená připomínající barvu středomořských pinií a rumělková, barva tančících postav.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8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TANEC (1910)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264" y="1605009"/>
            <a:ext cx="6249787" cy="41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0" y="1625604"/>
            <a:ext cx="5838094" cy="4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7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ZLATÉ RYBKY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153" y="1645920"/>
            <a:ext cx="7249095" cy="38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ODALISKA S TAMBURÍNOU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412" y="1471962"/>
            <a:ext cx="3189296" cy="43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2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22</TotalTime>
  <Words>199</Words>
  <Application>Microsoft Macintosh PowerPoint</Application>
  <PresentationFormat>Širokoúhlá obrazovka</PresentationFormat>
  <Paragraphs>19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Gill Sans MT</vt:lpstr>
      <vt:lpstr>Arial</vt:lpstr>
      <vt:lpstr>Galerie</vt:lpstr>
      <vt:lpstr>Henri Matisse</vt:lpstr>
      <vt:lpstr>Prezentace aplikace PowerPoint</vt:lpstr>
      <vt:lpstr>Henri-Émile-Benoit Matisse </vt:lpstr>
      <vt:lpstr>Dílo </vt:lpstr>
      <vt:lpstr>TANEC (1910) </vt:lpstr>
      <vt:lpstr>HUDBA</vt:lpstr>
      <vt:lpstr>ZLATÉ RYBKY</vt:lpstr>
      <vt:lpstr>ODALISKA S TAMBURÍNOU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Matisse</dc:title>
  <dc:creator>Uživatel Microsoft Office</dc:creator>
  <cp:lastModifiedBy>Uživatel Microsoft Office</cp:lastModifiedBy>
  <cp:revision>3</cp:revision>
  <dcterms:created xsi:type="dcterms:W3CDTF">2016-12-02T17:22:59Z</dcterms:created>
  <dcterms:modified xsi:type="dcterms:W3CDTF">2016-12-02T17:45:54Z</dcterms:modified>
</cp:coreProperties>
</file>