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0198D-AA62-4C34-A711-C9C1DC13CCFF}" type="datetimeFigureOut">
              <a:rPr lang="cs-CZ" smtClean="0"/>
              <a:t>7.3.2018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B2063-62DD-4BDE-99D1-92E7FDEE4F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762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B2063-62DD-4BDE-99D1-92E7FDEE4F8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0885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38F9-D867-4D1D-878F-714DAF109CDC}" type="datetimeFigureOut">
              <a:rPr lang="cs-CZ" smtClean="0"/>
              <a:t>7.3.2018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CE615-8100-44E9-8BDF-41C8805C85A8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38F9-D867-4D1D-878F-714DAF109CDC}" type="datetimeFigureOut">
              <a:rPr lang="cs-CZ" smtClean="0"/>
              <a:t>7.3.2018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CE615-8100-44E9-8BDF-41C8805C85A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38F9-D867-4D1D-878F-714DAF109CDC}" type="datetimeFigureOut">
              <a:rPr lang="cs-CZ" smtClean="0"/>
              <a:t>7.3.2018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CE615-8100-44E9-8BDF-41C8805C85A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38F9-D867-4D1D-878F-714DAF109CDC}" type="datetimeFigureOut">
              <a:rPr lang="cs-CZ" smtClean="0"/>
              <a:t>7.3.2018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CE615-8100-44E9-8BDF-41C8805C85A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38F9-D867-4D1D-878F-714DAF109CDC}" type="datetimeFigureOut">
              <a:rPr lang="cs-CZ" smtClean="0"/>
              <a:t>7.3.2018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CE615-8100-44E9-8BDF-41C8805C85A8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38F9-D867-4D1D-878F-714DAF109CDC}" type="datetimeFigureOut">
              <a:rPr lang="cs-CZ" smtClean="0"/>
              <a:t>7.3.2018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CE615-8100-44E9-8BDF-41C8805C85A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38F9-D867-4D1D-878F-714DAF109CDC}" type="datetimeFigureOut">
              <a:rPr lang="cs-CZ" smtClean="0"/>
              <a:t>7.3.2018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CE615-8100-44E9-8BDF-41C8805C85A8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38F9-D867-4D1D-878F-714DAF109CDC}" type="datetimeFigureOut">
              <a:rPr lang="cs-CZ" smtClean="0"/>
              <a:t>7.3.2018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CE615-8100-44E9-8BDF-41C8805C85A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38F9-D867-4D1D-878F-714DAF109CDC}" type="datetimeFigureOut">
              <a:rPr lang="cs-CZ" smtClean="0"/>
              <a:t>7.3.2018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CE615-8100-44E9-8BDF-41C8805C85A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38F9-D867-4D1D-878F-714DAF109CDC}" type="datetimeFigureOut">
              <a:rPr lang="cs-CZ" smtClean="0"/>
              <a:t>7.3.2018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CE615-8100-44E9-8BDF-41C8805C85A8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38F9-D867-4D1D-878F-714DAF109CDC}" type="datetimeFigureOut">
              <a:rPr lang="cs-CZ" smtClean="0"/>
              <a:t>7.3.2018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CE615-8100-44E9-8BDF-41C8805C85A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3D938F9-D867-4D1D-878F-714DAF109CDC}" type="datetimeFigureOut">
              <a:rPr lang="cs-CZ" smtClean="0"/>
              <a:t>7.3.2018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BFCE615-8100-44E9-8BDF-41C8805C85A8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owHENUGKh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yM9LH3ZyB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Guatemala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22628"/>
            <a:ext cx="4104456" cy="256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358" y="3722628"/>
            <a:ext cx="2990761" cy="256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8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Comida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www.youtube.com/watch?v=HowHENUGKhI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908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68760"/>
            <a:ext cx="4248472" cy="459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7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Información</a:t>
            </a:r>
            <a:r>
              <a:rPr lang="cs-CZ" dirty="0"/>
              <a:t> </a:t>
            </a:r>
            <a:r>
              <a:rPr lang="cs-CZ" dirty="0" err="1"/>
              <a:t>básica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</a:t>
            </a:r>
            <a:r>
              <a:rPr lang="es-ES" dirty="0" smtClean="0"/>
              <a:t>s </a:t>
            </a:r>
            <a:r>
              <a:rPr lang="es-ES" dirty="0"/>
              <a:t>el estado de América </a:t>
            </a:r>
            <a:r>
              <a:rPr lang="es-ES" dirty="0" smtClean="0"/>
              <a:t>Central</a:t>
            </a:r>
            <a:endParaRPr lang="cs-CZ" dirty="0" smtClean="0"/>
          </a:p>
          <a:p>
            <a:r>
              <a:rPr lang="es-ES" dirty="0"/>
              <a:t>La capital es Ciudad de Guatemala</a:t>
            </a:r>
            <a:endParaRPr lang="cs-CZ" dirty="0" smtClean="0"/>
          </a:p>
          <a:p>
            <a:r>
              <a:rPr lang="cs-CZ" dirty="0" smtClean="0"/>
              <a:t>V</a:t>
            </a:r>
            <a:r>
              <a:rPr lang="es-ES" dirty="0" smtClean="0"/>
              <a:t>ecinos </a:t>
            </a:r>
            <a:r>
              <a:rPr lang="es-ES" dirty="0"/>
              <a:t>con Belice, Salvador, Honduras y </a:t>
            </a:r>
            <a:r>
              <a:rPr lang="es-ES" dirty="0" smtClean="0"/>
              <a:t>México</a:t>
            </a:r>
            <a:endParaRPr lang="cs-CZ" dirty="0" smtClean="0"/>
          </a:p>
          <a:p>
            <a:r>
              <a:rPr lang="es-ES" dirty="0"/>
              <a:t>El nombre Guatemala se origina de la palabra india en Cuauhtemallan, que significa el lugar (país) rodeado de árboles (bosques</a:t>
            </a:r>
            <a:r>
              <a:rPr lang="es-ES" dirty="0" smtClean="0"/>
              <a:t>)</a:t>
            </a:r>
            <a:endParaRPr lang="cs-CZ" dirty="0" smtClean="0"/>
          </a:p>
          <a:p>
            <a:r>
              <a:rPr lang="es-ES" dirty="0"/>
              <a:t>Está dividido en 8 regiones y 22 </a:t>
            </a:r>
            <a:r>
              <a:rPr lang="es-ES" dirty="0" smtClean="0"/>
              <a:t>departamentos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478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Símbolo</a:t>
            </a:r>
            <a:r>
              <a:rPr lang="cs-CZ" dirty="0"/>
              <a:t> </a:t>
            </a:r>
            <a:r>
              <a:rPr lang="cs-CZ" dirty="0" err="1"/>
              <a:t>nacional</a:t>
            </a:r>
            <a:r>
              <a:rPr lang="cs-CZ" dirty="0"/>
              <a:t> </a:t>
            </a:r>
            <a:r>
              <a:rPr lang="cs-CZ" dirty="0" err="1"/>
              <a:t>guatemalteco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884" y="1600200"/>
            <a:ext cx="358223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42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Sierra Madre de </a:t>
            </a:r>
            <a:r>
              <a:rPr lang="cs-CZ" dirty="0" err="1"/>
              <a:t>Chiapas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Es una cordillera en América </a:t>
            </a:r>
            <a:r>
              <a:rPr lang="es-ES" dirty="0" smtClean="0"/>
              <a:t>Central</a:t>
            </a:r>
            <a:endParaRPr lang="cs-CZ" dirty="0" smtClean="0"/>
          </a:p>
          <a:p>
            <a:r>
              <a:rPr lang="es-ES" dirty="0"/>
              <a:t>Se extiende al sureste de México, Guatemala, Salvador y en parte se extiende al oeste de </a:t>
            </a:r>
            <a:r>
              <a:rPr lang="es-ES" dirty="0" smtClean="0"/>
              <a:t>Honduras</a:t>
            </a:r>
            <a:endParaRPr lang="cs-CZ" dirty="0" smtClean="0"/>
          </a:p>
          <a:p>
            <a:r>
              <a:rPr lang="es-ES" dirty="0"/>
              <a:t>Los puntos más altos exceden la altitud de 4000 m sobre el nivel del </a:t>
            </a:r>
            <a:r>
              <a:rPr lang="es-ES" dirty="0" smtClean="0"/>
              <a:t>mar</a:t>
            </a:r>
            <a:endParaRPr lang="cs-CZ" dirty="0" smtClean="0"/>
          </a:p>
          <a:p>
            <a:r>
              <a:rPr lang="es-ES" dirty="0"/>
              <a:t>El punto más alto de toda la cordillera es Tajumulco </a:t>
            </a:r>
            <a:r>
              <a:rPr lang="cs-CZ" dirty="0" smtClean="0"/>
              <a:t>4220 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811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4676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79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Tajumulco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600200"/>
            <a:ext cx="650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0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Mayas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Son los habitantes originales del sur de México y la parte norte de América </a:t>
            </a:r>
            <a:r>
              <a:rPr lang="es-ES" dirty="0" smtClean="0"/>
              <a:t>Central</a:t>
            </a:r>
            <a:endParaRPr lang="cs-CZ" dirty="0" smtClean="0"/>
          </a:p>
          <a:p>
            <a:r>
              <a:rPr lang="cs-CZ" dirty="0"/>
              <a:t>Nejstarší a s největšími tradicemi jsou Mayové v západní části </a:t>
            </a:r>
            <a:r>
              <a:rPr lang="cs-CZ" dirty="0" smtClean="0"/>
              <a:t>Guatemaly</a:t>
            </a:r>
          </a:p>
          <a:p>
            <a:r>
              <a:rPr lang="cs-CZ" dirty="0"/>
              <a:t>V Guatemale vedla </a:t>
            </a:r>
            <a:r>
              <a:rPr lang="cs-CZ" dirty="0" smtClean="0"/>
              <a:t>španělská</a:t>
            </a:r>
            <a:r>
              <a:rPr lang="cs-CZ" dirty="0"/>
              <a:t> </a:t>
            </a:r>
            <a:r>
              <a:rPr lang="cs-CZ" dirty="0" smtClean="0"/>
              <a:t>koloniální</a:t>
            </a:r>
            <a:r>
              <a:rPr lang="cs-CZ" dirty="0"/>
              <a:t> politika důraz na legální </a:t>
            </a:r>
            <a:r>
              <a:rPr lang="cs-CZ" dirty="0" smtClean="0"/>
              <a:t>segregaci</a:t>
            </a:r>
            <a:r>
              <a:rPr lang="cs-CZ" dirty="0"/>
              <a:t> a to vydrželo až do konce 20. </a:t>
            </a:r>
            <a:r>
              <a:rPr lang="cs-CZ" dirty="0" smtClean="0"/>
              <a:t>století</a:t>
            </a:r>
          </a:p>
          <a:p>
            <a:r>
              <a:rPr lang="cs-CZ" dirty="0"/>
              <a:t>Výsledkem je, že si zde Mayové udrželi mnoho tradic a ovlivnění hispánskou kulturou zde zatím není </a:t>
            </a:r>
            <a:r>
              <a:rPr lang="cs-CZ" dirty="0" smtClean="0"/>
              <a:t>velké</a:t>
            </a:r>
          </a:p>
          <a:p>
            <a:r>
              <a:rPr lang="cs-CZ" dirty="0"/>
              <a:t>Ženy nosí šat zvaný </a:t>
            </a:r>
            <a:r>
              <a:rPr lang="cs-CZ" dirty="0" err="1"/>
              <a:t>huipil</a:t>
            </a:r>
            <a:r>
              <a:rPr lang="cs-CZ" dirty="0"/>
              <a:t>, název pochází ovšem z aztéckého jazyka </a:t>
            </a:r>
            <a:r>
              <a:rPr lang="cs-CZ" dirty="0" err="1" smtClean="0"/>
              <a:t>nahuatlu</a:t>
            </a:r>
            <a:r>
              <a:rPr lang="cs-CZ" dirty="0"/>
              <a:t> </a:t>
            </a:r>
            <a:r>
              <a:rPr lang="cs-CZ" dirty="0" err="1"/>
              <a:t>huipilli</a:t>
            </a:r>
            <a:r>
              <a:rPr lang="cs-CZ" dirty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blusa</a:t>
            </a:r>
            <a:endParaRPr lang="cs-CZ" dirty="0" smtClean="0"/>
          </a:p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www.youtube.com/watch?v=kyM9LH3ZyBY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389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55704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7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33</TotalTime>
  <Words>155</Words>
  <Application>Microsoft Office PowerPoint</Application>
  <PresentationFormat>Předvádění na obrazovce (4:3)</PresentationFormat>
  <Paragraphs>25</Paragraphs>
  <Slides>10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Přehlednost</vt:lpstr>
      <vt:lpstr>Guatemala</vt:lpstr>
      <vt:lpstr>Prezentace aplikace PowerPoint</vt:lpstr>
      <vt:lpstr>Información básica</vt:lpstr>
      <vt:lpstr>Símbolo nacional guatemalteco</vt:lpstr>
      <vt:lpstr>Sierra Madre de Chiapas </vt:lpstr>
      <vt:lpstr>Prezentace aplikace PowerPoint</vt:lpstr>
      <vt:lpstr>Tajumulco</vt:lpstr>
      <vt:lpstr>Mayas</vt:lpstr>
      <vt:lpstr>Prezentace aplikace PowerPoint</vt:lpstr>
      <vt:lpstr>Comida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Guatemala</dc:title>
  <dc:creator>PC</dc:creator>
  <cp:lastModifiedBy>PC</cp:lastModifiedBy>
  <cp:revision>4</cp:revision>
  <dcterms:created xsi:type="dcterms:W3CDTF">2018-03-07T18:28:02Z</dcterms:created>
  <dcterms:modified xsi:type="dcterms:W3CDTF">2018-03-07T19:01:34Z</dcterms:modified>
</cp:coreProperties>
</file>