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59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6FA891-AA9E-47CF-980A-3FB1CE02EDD6}" type="datetimeFigureOut">
              <a:rPr lang="cs-CZ" smtClean="0"/>
              <a:t>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376B8E-8CD9-4C76-8454-0E6365EB2666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Ekologické katastrofy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František Fialka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https://www.google.cz/search?biw=1280&amp;bih=641&amp;tbm=isch&amp;sa=1&amp;q=chemicke+katastrofi&amp;oq=chemicke+katastrofi&amp;gs_l=psy-ab.3...53889.63197.0.63572.20.20.0.0.0.0.174.1887.7j12.20.0.dummy_maps_web_fallback...0...1.1.64.psy-ab..0.10.1135.0..</a:t>
            </a:r>
            <a:r>
              <a:rPr lang="cs-CZ" sz="1600" dirty="0" smtClean="0"/>
              <a:t>0j0i30k1j0i24k1.60.V8ILzGuQMAM</a:t>
            </a:r>
          </a:p>
          <a:p>
            <a:r>
              <a:rPr lang="cs-CZ" sz="1600" dirty="0" smtClean="0"/>
              <a:t>https://www.google.cz/search?tbm=isch&amp;q=prumyslove+katastrofy&amp;spell=1&amp;sa=X&amp;ved=0ahUKEwjIl5eBktLWAhUKOpoKHYLOAZEQvwUIIigA&amp;biw=1280&amp;bih=641&amp;dpr=1.5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Ekologická katastrofa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stav, kdy se do ekosystému dostává cizorodá látka, když je ohrožen život, zdraví, nebo bezpečnost velké skupiny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katastrof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Podle příčiny:</a:t>
            </a:r>
          </a:p>
          <a:p>
            <a:r>
              <a:rPr lang="cs-CZ" dirty="0" smtClean="0"/>
              <a:t>1.přírodní</a:t>
            </a:r>
          </a:p>
          <a:p>
            <a:r>
              <a:rPr lang="cs-CZ" dirty="0" smtClean="0"/>
              <a:t> 2.antropogenní (způsobené člověkem).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přírodní ekologické katastrofy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Kosmické katastrofy</a:t>
            </a:r>
          </a:p>
          <a:p>
            <a:r>
              <a:rPr lang="cs-CZ" dirty="0" smtClean="0"/>
              <a:t>tsunami </a:t>
            </a:r>
          </a:p>
          <a:p>
            <a:r>
              <a:rPr lang="cs-CZ" dirty="0" smtClean="0"/>
              <a:t>Meteorologické katastrofy</a:t>
            </a:r>
          </a:p>
          <a:p>
            <a:pPr>
              <a:buNone/>
            </a:pPr>
            <a:r>
              <a:rPr lang="cs-CZ" dirty="0" smtClean="0"/>
              <a:t>                           bouřka – Horko, sucho </a:t>
            </a:r>
          </a:p>
          <a:p>
            <a:r>
              <a:rPr lang="cs-CZ" dirty="0" smtClean="0"/>
              <a:t>Geologické katastrofy</a:t>
            </a:r>
          </a:p>
          <a:p>
            <a:r>
              <a:rPr lang="cs-CZ" dirty="0" smtClean="0"/>
              <a:t>Sopečná erupce </a:t>
            </a:r>
          </a:p>
          <a:p>
            <a:r>
              <a:rPr lang="cs-CZ" dirty="0" smtClean="0"/>
              <a:t>Zemětřesení </a:t>
            </a:r>
          </a:p>
          <a:p>
            <a:r>
              <a:rPr lang="cs-CZ" dirty="0" smtClean="0"/>
              <a:t>Tsunami </a:t>
            </a:r>
          </a:p>
          <a:p>
            <a:r>
              <a:rPr lang="cs-CZ" dirty="0" smtClean="0"/>
              <a:t>Povodeň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uzivatel\Desktop\OKS4534fe_7998620_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1388" y="3272408"/>
            <a:ext cx="5882612" cy="3585592"/>
          </a:xfrm>
          <a:prstGeom prst="rect">
            <a:avLst/>
          </a:prstGeom>
          <a:noFill/>
        </p:spPr>
      </p:pic>
      <p:pic>
        <p:nvPicPr>
          <p:cNvPr id="1028" name="Picture 4" descr="C:\Users\uzivatel\Desktop\kosmicka-katastrof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480043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uzivatel\Desktop\tsunami_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6513219" cy="3356992"/>
          </a:xfrm>
          <a:prstGeom prst="rect">
            <a:avLst/>
          </a:prstGeom>
          <a:noFill/>
        </p:spPr>
      </p:pic>
      <p:pic>
        <p:nvPicPr>
          <p:cNvPr id="2051" name="Picture 3" descr="C:\Users\uzivatel\Desktop\429612-sopka-vulkan-erupce-lava-653x3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563" y="3284985"/>
            <a:ext cx="6357437" cy="35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ekologické katastrof díky člověku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Průmyslové katastrofy</a:t>
            </a:r>
          </a:p>
          <a:p>
            <a:r>
              <a:rPr lang="cs-CZ" dirty="0" smtClean="0"/>
              <a:t>Chemické katastrofy</a:t>
            </a:r>
          </a:p>
          <a:p>
            <a:r>
              <a:rPr lang="cs-CZ" dirty="0" smtClean="0"/>
              <a:t>Jaderné katastrofy (Černobyl, </a:t>
            </a:r>
            <a:r>
              <a:rPr lang="cs-CZ" dirty="0" err="1" smtClean="0"/>
              <a:t>Fukušima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Dopravní katastrofa</a:t>
            </a:r>
          </a:p>
          <a:p>
            <a:r>
              <a:rPr lang="cs-CZ" dirty="0" smtClean="0"/>
              <a:t>Ropné skvrny</a:t>
            </a:r>
          </a:p>
          <a:p>
            <a:r>
              <a:rPr lang="cs-CZ" dirty="0" smtClean="0"/>
              <a:t>Letecké nehody</a:t>
            </a:r>
          </a:p>
          <a:p>
            <a:r>
              <a:rPr lang="cs-CZ" dirty="0" smtClean="0"/>
              <a:t>Kosmické nehody</a:t>
            </a:r>
          </a:p>
          <a:p>
            <a:r>
              <a:rPr lang="cs-CZ" dirty="0" smtClean="0"/>
              <a:t>Násilné jednání</a:t>
            </a:r>
          </a:p>
          <a:p>
            <a:r>
              <a:rPr lang="cs-CZ" dirty="0" smtClean="0"/>
              <a:t>Válka</a:t>
            </a:r>
          </a:p>
          <a:p>
            <a:r>
              <a:rPr lang="cs-CZ" dirty="0" smtClean="0"/>
              <a:t>Terorismus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C:\Users\uzivatel\Desktop\9bd79d1c36b48c283b0d69bdbbac_w1040_g217924d6087f11e6a5830025900fea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24128" cy="3726187"/>
          </a:xfrm>
          <a:prstGeom prst="rect">
            <a:avLst/>
          </a:prstGeom>
          <a:noFill/>
        </p:spPr>
      </p:pic>
      <p:pic>
        <p:nvPicPr>
          <p:cNvPr id="3075" name="Picture 3" descr="C:\Users\uzivatel\Desktop\213618-gallery1-d3l5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6013" y="3501009"/>
            <a:ext cx="5967987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C:\Users\uzivatel\Desktop\7tp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0" cy="3810001"/>
          </a:xfrm>
          <a:prstGeom prst="rect">
            <a:avLst/>
          </a:prstGeom>
          <a:noFill/>
        </p:spPr>
      </p:pic>
      <p:pic>
        <p:nvPicPr>
          <p:cNvPr id="4099" name="Picture 3" descr="C:\Users\uzivatel\Desktop\deepwater-horiz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8117" y="3403029"/>
            <a:ext cx="5425883" cy="3454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</TotalTime>
  <Words>105</Words>
  <Application>Microsoft Office PowerPoint</Application>
  <PresentationFormat>Předvádění na obrazovce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Vrchol</vt:lpstr>
      <vt:lpstr>Ekologické katastrofy</vt:lpstr>
      <vt:lpstr>Ekologická katastrofa  </vt:lpstr>
      <vt:lpstr>Typy katastrof </vt:lpstr>
      <vt:lpstr>přírodní ekologické katastrofy</vt:lpstr>
      <vt:lpstr>Snímek 5</vt:lpstr>
      <vt:lpstr>Snímek 6</vt:lpstr>
      <vt:lpstr>ekologické katastrof díky člověku</vt:lpstr>
      <vt:lpstr>Snímek 8</vt:lpstr>
      <vt:lpstr>Snímek 9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uzivatel</dc:creator>
  <cp:lastModifiedBy>uzivatel</cp:lastModifiedBy>
  <cp:revision>3</cp:revision>
  <dcterms:created xsi:type="dcterms:W3CDTF">2017-10-02T13:59:42Z</dcterms:created>
  <dcterms:modified xsi:type="dcterms:W3CDTF">2017-10-02T14:29:01Z</dcterms:modified>
</cp:coreProperties>
</file>