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66208" y="1392900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XIV. Počítačová grafika a software pro její zpracování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Vektorová grafika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Arial"/>
            </a:pPr>
            <a:r>
              <a:rPr lang="cs" sz="2200">
                <a:solidFill>
                  <a:srgbClr val="000000"/>
                </a:solidFill>
              </a:rPr>
              <a:t>Software pro zpracování: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Corel Draw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Adobe Illustrator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Adobe Flash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Inkscape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Zoner Callisto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Vektorová grafika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Arial"/>
            </a:pPr>
            <a:r>
              <a:rPr lang="cs" sz="2200">
                <a:solidFill>
                  <a:srgbClr val="000000"/>
                </a:solidFill>
              </a:rPr>
              <a:t>Formáty: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AI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CDR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ZMF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PDF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SVG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/>
              <a:t>Základní rozdíly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Rastrová grafika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používá obrazové body (pixely)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body rozmístěny v pravidelné mřížce (rastr)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chceme-li vytvořit 	kvalitnější obrázek s vyšším počtem pixelů, musíme počítat s vyšší paměťovou náročností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zvětšení malého obrázku 	znamená ztrátu kvality až zřetelnou viditelnost rastru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po uložení souboru jsou změny nevratné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horší manipulace s určitými částmi obrázku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Základní rozdíly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Vektorová grafika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pro zobrazení používá křivky a předem definované geometrické objekty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s každým objektem je možné pracovat zvlášť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paměťová náročnost obvykle menší než u rastrové grafiky</a:t>
            </a:r>
          </a:p>
          <a:p>
            <a:pPr indent="-3683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" sz="2200">
                <a:solidFill>
                  <a:schemeClr val="dk1"/>
                </a:solidFill>
              </a:rPr>
              <a:t>neuniverzálnost formátů 	(problémy s otvíráním, přenosem souborů)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/>
              <a:t>Komprese grafických formátů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Bezeztrátová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PNG, GIF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Ztrátová</a:t>
            </a:r>
          </a:p>
          <a:p>
            <a:pPr indent="-368300" lvl="1" marL="9144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JPG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DISKUZE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Jaké používáte grafické programy?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Jaký používáte program na zpracování fotek?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Vybíráte si fotoaparát podle rozlišení v Mpx?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Děkuji za pozornost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/>
              <a:t>Rastrová grafika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pixely = obrazové body rozloženy v pravidelné mřížce (rastru)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barevné režimy: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RGB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CMYK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Greyscale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vlastnosti: 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barevná hloubka</a:t>
            </a:r>
          </a:p>
          <a:p>
            <a:pPr indent="-368300" lvl="1" marL="9144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rozlišení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Rastrová grafika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239250" y="11404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Arial"/>
            </a:pPr>
            <a:r>
              <a:rPr lang="cs" sz="2200">
                <a:solidFill>
                  <a:srgbClr val="000000"/>
                </a:solidFill>
              </a:rPr>
              <a:t>Použití, vznik: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monitor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tiskárna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fotografie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scanner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7931" y="2420600"/>
            <a:ext cx="4921920" cy="213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Rastrová grafika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Arial"/>
            </a:pPr>
            <a:r>
              <a:rPr lang="cs" sz="2200">
                <a:solidFill>
                  <a:srgbClr val="000000"/>
                </a:solidFill>
              </a:rPr>
              <a:t>Software pro zpracování: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Adobe Photoshop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Corel Paint Shop Pro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Corel Photo-Paint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GIMP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Rastrová grafika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Arial"/>
            </a:pPr>
            <a:r>
              <a:rPr lang="cs" sz="2200">
                <a:solidFill>
                  <a:srgbClr val="000000"/>
                </a:solidFill>
              </a:rPr>
              <a:t>Formáty: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JPG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PNG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GIF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BMP</a:t>
            </a:r>
          </a:p>
          <a:p>
            <a: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TIFF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095" y="0"/>
            <a:ext cx="832581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cs"/>
              <a:t>Vektorová grafika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obraz definován pomocí křivek (mohou mít předem určené tvary - geometrické objekty)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křivky určeny počátečním bodem, vektorem a koncovým bodem + tloušťka a barva 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změna velikosti prováděna výpočtem - nedochází ke změně kvality</a:t>
            </a:r>
          </a:p>
          <a:p>
            <a:pPr indent="-368300" lvl="0" marL="4572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jednotlivé objekty jsou samostatné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350" y="289775"/>
            <a:ext cx="8901300" cy="456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/>
              <a:t>Vektorová grafika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Použití: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tisk přímými barvami 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loga, fonty, velkoformátový tisk (nejedná-li se o fotografii)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architektura, technické výkresy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řezací plottery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kartografie, internetové mapy</a:t>
            </a:r>
          </a:p>
          <a:p>
            <a:pPr indent="-368300" lvl="1" marL="9144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cs" sz="2200">
                <a:solidFill>
                  <a:srgbClr val="000000"/>
                </a:solidFill>
              </a:rPr>
              <a:t>programy pro tvorbu 3D grafiky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