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43C6-1FC9-460D-BD87-5E10B9B05A7D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FF54-EDE1-4E27-91A9-D101796A8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334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43C6-1FC9-460D-BD87-5E10B9B05A7D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FF54-EDE1-4E27-91A9-D101796A8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386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43C6-1FC9-460D-BD87-5E10B9B05A7D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FF54-EDE1-4E27-91A9-D101796A8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593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43C6-1FC9-460D-BD87-5E10B9B05A7D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FF54-EDE1-4E27-91A9-D101796A8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9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43C6-1FC9-460D-BD87-5E10B9B05A7D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FF54-EDE1-4E27-91A9-D101796A8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204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43C6-1FC9-460D-BD87-5E10B9B05A7D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FF54-EDE1-4E27-91A9-D101796A8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764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43C6-1FC9-460D-BD87-5E10B9B05A7D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FF54-EDE1-4E27-91A9-D101796A8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764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43C6-1FC9-460D-BD87-5E10B9B05A7D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FF54-EDE1-4E27-91A9-D101796A8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30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43C6-1FC9-460D-BD87-5E10B9B05A7D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FF54-EDE1-4E27-91A9-D101796A8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04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43C6-1FC9-460D-BD87-5E10B9B05A7D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FF54-EDE1-4E27-91A9-D101796A8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80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43C6-1FC9-460D-BD87-5E10B9B05A7D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AFF54-EDE1-4E27-91A9-D101796A8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453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43C6-1FC9-460D-BD87-5E10B9B05A7D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AFF54-EDE1-4E27-91A9-D101796A898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92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2996952"/>
            <a:ext cx="7772400" cy="1470025"/>
          </a:xfrm>
        </p:spPr>
        <p:txBody>
          <a:bodyPr/>
          <a:lstStyle/>
          <a:p>
            <a:r>
              <a:rPr lang="cs-CZ" dirty="0" smtClean="0"/>
              <a:t>Downův syndrom</a:t>
            </a:r>
            <a:endParaRPr lang="cs-CZ" dirty="0"/>
          </a:p>
        </p:txBody>
      </p:sp>
      <p:pic>
        <p:nvPicPr>
          <p:cNvPr id="4" name="Obrázek 3" descr="down syndrom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84168" y="260648"/>
            <a:ext cx="267055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5572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Trisomie</a:t>
            </a:r>
            <a:r>
              <a:rPr lang="cs-CZ" dirty="0" smtClean="0"/>
              <a:t> 21. chromozomu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Většina dětí s Downových syndromem má tedy nadbytečný celý 21. chromozom v každé buňce svého těla. </a:t>
            </a:r>
            <a:r>
              <a:rPr lang="cs-CZ" dirty="0" err="1"/>
              <a:t>Trisomie</a:t>
            </a:r>
            <a:r>
              <a:rPr lang="cs-CZ" dirty="0"/>
              <a:t> je nejběžnější porucha u dětí narozených matkám různého věku.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279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 případě </a:t>
            </a:r>
            <a:r>
              <a:rPr lang="cs-CZ" dirty="0" err="1"/>
              <a:t>trisomie</a:t>
            </a:r>
            <a:r>
              <a:rPr lang="cs-CZ" dirty="0"/>
              <a:t> 21. chromozomu je dělení pohlavních buněk abnormální. Vajíčko nebo spermie obdrží ještě jeden nadbytečný chromozom (tento proces se nazývá </a:t>
            </a:r>
            <a:r>
              <a:rPr lang="cs-CZ" dirty="0" err="1"/>
              <a:t>nondisjunkce</a:t>
            </a:r>
            <a:r>
              <a:rPr lang="cs-CZ" dirty="0"/>
              <a:t>). </a:t>
            </a:r>
            <a:endParaRPr lang="cs-CZ" dirty="0" smtClean="0"/>
          </a:p>
          <a:p>
            <a:r>
              <a:rPr lang="cs-CZ" dirty="0" smtClean="0"/>
              <a:t>K</a:t>
            </a:r>
            <a:r>
              <a:rPr lang="cs-CZ" dirty="0"/>
              <a:t> </a:t>
            </a:r>
            <a:r>
              <a:rPr lang="cs-CZ" dirty="0" err="1"/>
              <a:t>nondisjunkci</a:t>
            </a:r>
            <a:r>
              <a:rPr lang="cs-CZ" dirty="0"/>
              <a:t> dochází přibližně takto: během vytváření vajíčka nebo spermie se dva 21. chromozomy původní buňky ještě před buněčným dělením spojí. Místo toho, aby se každý chromozom odpoutal opačným směrem a stal se součástí nové vznikající buňky, přejdou oba chromozomy do nové buňky společně. </a:t>
            </a:r>
            <a:endParaRPr lang="cs-CZ" dirty="0" smtClean="0"/>
          </a:p>
          <a:p>
            <a:r>
              <a:rPr lang="cs-CZ" dirty="0" smtClean="0"/>
              <a:t>-&gt;Tak </a:t>
            </a:r>
            <a:r>
              <a:rPr lang="cs-CZ" dirty="0"/>
              <a:t>vznikne jedna buňka, která obsahuje oba 21. chromozomy a druhá buňka, ve které není ani jeden 21. chromozom. Druhá buňka nemůže přežít a rozpadá se.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512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V současnosti ale není jasné, proč k </a:t>
            </a:r>
            <a:r>
              <a:rPr lang="cs-CZ" dirty="0" err="1"/>
              <a:t>nondisjunkci</a:t>
            </a:r>
            <a:r>
              <a:rPr lang="cs-CZ" dirty="0"/>
              <a:t>. Musí patrně působit řada faktorů, aby </a:t>
            </a:r>
            <a:r>
              <a:rPr lang="cs-CZ" dirty="0" err="1"/>
              <a:t>nondisjunkce</a:t>
            </a:r>
            <a:r>
              <a:rPr lang="cs-CZ" dirty="0"/>
              <a:t> nastala. </a:t>
            </a:r>
            <a:endParaRPr lang="cs-CZ" dirty="0" smtClean="0"/>
          </a:p>
          <a:p>
            <a:r>
              <a:rPr lang="cs-CZ" dirty="0" smtClean="0"/>
              <a:t>Mezi </a:t>
            </a:r>
            <a:r>
              <a:rPr lang="cs-CZ" dirty="0"/>
              <a:t>některé příčiny je uváděna genetická dispozice, radioaktivní záření a přítomnost </a:t>
            </a:r>
            <a:r>
              <a:rPr lang="cs-CZ" dirty="0" err="1"/>
              <a:t>tyroidních</a:t>
            </a:r>
            <a:r>
              <a:rPr lang="cs-CZ" dirty="0"/>
              <a:t> látek v krvi matky. Významným faktorem může být také věk matky. </a:t>
            </a:r>
            <a:endParaRPr lang="cs-CZ" dirty="0" smtClean="0"/>
          </a:p>
          <a:p>
            <a:r>
              <a:rPr lang="cs-CZ" dirty="0" smtClean="0"/>
              <a:t>Pravděpodobnost </a:t>
            </a:r>
            <a:r>
              <a:rPr lang="cs-CZ" dirty="0"/>
              <a:t>narození dítě s Downovým syndromem roste se vzrůstajícím věkem matky. </a:t>
            </a:r>
            <a:r>
              <a:rPr lang="cs-CZ" dirty="0" err="1"/>
              <a:t>Nondisjunkce</a:t>
            </a:r>
            <a:r>
              <a:rPr lang="cs-CZ" dirty="0"/>
              <a:t> ale nemá původ výhradně u matky (jak se dříve myslelo). Asi ve 20 % případů pochází nadbytečný chromozom ze spermie. </a:t>
            </a:r>
            <a:endParaRPr lang="cs-CZ" dirty="0" smtClean="0"/>
          </a:p>
          <a:p>
            <a:r>
              <a:rPr lang="cs-CZ" dirty="0" smtClean="0"/>
              <a:t>Vyšetření</a:t>
            </a:r>
            <a:r>
              <a:rPr lang="cs-CZ" dirty="0"/>
              <a:t>, podle kterého lze určit původ nadbytečného chromozomu, se provádí podle speciálního testu.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0155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Translokace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Asi ve 4 % případů není příčinou Downova syndromu celý nadbytečný chromozom, ale jen nadbytečná část 21. chromozomu. </a:t>
            </a:r>
            <a:endParaRPr lang="cs-CZ" sz="2800" dirty="0" smtClean="0"/>
          </a:p>
          <a:p>
            <a:r>
              <a:rPr lang="cs-CZ" sz="2800" dirty="0" smtClean="0"/>
              <a:t>K </a:t>
            </a:r>
            <a:r>
              <a:rPr lang="cs-CZ" sz="2800" dirty="0"/>
              <a:t>této poruše dochází v případě, že se odlomí malé vrcholky 21. chromozomu a jiného chromozomu a zbývající části obou chromozomů se spojí.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V</a:t>
            </a:r>
            <a:r>
              <a:rPr lang="cs-CZ" sz="2800" dirty="0"/>
              <a:t> tomto případě věk rodičů nehraje žádnou roli.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7951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Translokace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translokaci s 21. chromozomem se vyskytují pouze určité chromozomy, nejčastěji 13, 14, 15 nebo 22, případně jiný 21. chromozom. </a:t>
            </a:r>
            <a:endParaRPr lang="cs-CZ" dirty="0" smtClean="0"/>
          </a:p>
          <a:p>
            <a:r>
              <a:rPr lang="cs-CZ" dirty="0" smtClean="0"/>
              <a:t>Všechny </a:t>
            </a:r>
            <a:r>
              <a:rPr lang="cs-CZ" dirty="0"/>
              <a:t>chromozomy mají malé genetické neaktivní vrcholky, které se mohou bez jakéhokoliv škodlivého následku odlomit a zaniknout.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7389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/>
              <a:t>Děti s Downovým syndromem způsobeným translokací se od dětí s </a:t>
            </a:r>
            <a:r>
              <a:rPr lang="cs-CZ" dirty="0" err="1"/>
              <a:t>trisomií</a:t>
            </a:r>
            <a:r>
              <a:rPr lang="cs-CZ" dirty="0"/>
              <a:t> co do rozsahu nikterak neliší. </a:t>
            </a:r>
            <a:endParaRPr lang="cs-CZ" dirty="0" smtClean="0"/>
          </a:p>
          <a:p>
            <a:r>
              <a:rPr lang="cs-CZ" dirty="0" smtClean="0"/>
              <a:t>To</a:t>
            </a:r>
            <a:r>
              <a:rPr lang="cs-CZ" dirty="0"/>
              <a:t>, že děti s translokací nemají přebytečnou horní část chromozomu, nic neznamená, protože tato část není geneticky důležitá. </a:t>
            </a:r>
          </a:p>
          <a:p>
            <a:endParaRPr lang="cs-CZ" dirty="0"/>
          </a:p>
        </p:txBody>
      </p:sp>
      <p:pic>
        <p:nvPicPr>
          <p:cNvPr id="7" name="Obrázek 6" descr="translokace d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716016" y="3717032"/>
            <a:ext cx="3329305" cy="2518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548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Přesto je důležité udělat u všech dětí s Downovým syndromem chromozomový test a zjistit, nejde-li o translokaci. Jde totiž o to, že u jedné třetiny dětí se zjistí, že nositelem DS je jeden z rodičů. </a:t>
            </a:r>
          </a:p>
          <a:p>
            <a:r>
              <a:rPr lang="cs-CZ" dirty="0"/>
              <a:t>Označíme-li někoho za „nositele“ Downova syndromu, že jedinci nemají žádné příznaky, ale existuje u nich vyšší než průměrná pravděpodobnost, že se jim může narodit dítě postižené DS. </a:t>
            </a:r>
            <a:endParaRPr lang="cs-CZ" dirty="0" smtClean="0"/>
          </a:p>
          <a:p>
            <a:r>
              <a:rPr lang="cs-CZ" dirty="0" smtClean="0"/>
              <a:t>Genetická </a:t>
            </a:r>
            <a:r>
              <a:rPr lang="cs-CZ" dirty="0"/>
              <a:t>informace lidí přenašečů vypadá tak, že má 23 normálních párových chromozomů. Jediný rozdíl je v tom, že jeden z jeho 21. chromozomů je spojen s jedním s ostatních chromozomů. Jedinci to nepůsobí žádné potíže, ale při reprodukční době je dost těžké rozdělit rovnoměrně počet chromozomů, kvůli těmto dvěma spojeným.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7091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 dvou třetinách případů, kdy má jedinec DS způsobený translokací, není nositelem poruchy žádný z rodičů. </a:t>
            </a:r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/>
              <a:t> těchto případech byla translokace způsobena samostatnou poruchou, která se vyskytla při tvorbě vajíčka nebo spermie, ze kterých bylo dítě počato.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546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Mozaicismus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Asi jedno procento dětí s Downovým syndromem má nadbytečný 21. chromozom pouze v některých tělových buňkách, ostatní buňky jsou </a:t>
            </a:r>
            <a:r>
              <a:rPr lang="cs-CZ" dirty="0" smtClean="0"/>
              <a:t>normální.</a:t>
            </a:r>
          </a:p>
          <a:p>
            <a:r>
              <a:rPr lang="cs-CZ" dirty="0"/>
              <a:t>Říkáme, že se u nich </a:t>
            </a:r>
            <a:r>
              <a:rPr lang="cs-CZ" dirty="0" err="1"/>
              <a:t>provuje</a:t>
            </a:r>
            <a:r>
              <a:rPr lang="cs-CZ" dirty="0"/>
              <a:t> </a:t>
            </a:r>
            <a:r>
              <a:rPr lang="cs-CZ" dirty="0" err="1"/>
              <a:t>mozaicismus</a:t>
            </a:r>
            <a:r>
              <a:rPr lang="cs-CZ" dirty="0"/>
              <a:t>, protože buňky v jejich těle jsou jako mozaika poskládány z různých kousků, některé jsou normální, jiné mají nadbytečný chromozom.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271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Mozaicismus</a:t>
            </a:r>
            <a:r>
              <a:rPr lang="cs-CZ" dirty="0"/>
              <a:t> nemá tak zjevné příznaky, protože proti poruše stojí i normální buňky. </a:t>
            </a:r>
            <a:endParaRPr lang="cs-CZ" dirty="0" smtClean="0"/>
          </a:p>
          <a:p>
            <a:r>
              <a:rPr lang="cs-CZ" dirty="0" smtClean="0"/>
              <a:t>Lidé </a:t>
            </a:r>
            <a:r>
              <a:rPr lang="cs-CZ" dirty="0"/>
              <a:t>postižení </a:t>
            </a:r>
            <a:r>
              <a:rPr lang="cs-CZ" dirty="0" err="1"/>
              <a:t>mozaicismem</a:t>
            </a:r>
            <a:r>
              <a:rPr lang="cs-CZ" dirty="0"/>
              <a:t> nebudou mít tolik nápadné fyzické příznaky Downova syndromu. </a:t>
            </a:r>
            <a:endParaRPr lang="cs-CZ" dirty="0" smtClean="0"/>
          </a:p>
          <a:p>
            <a:r>
              <a:rPr lang="cs-CZ" dirty="0" smtClean="0"/>
              <a:t>Jejich </a:t>
            </a:r>
            <a:r>
              <a:rPr lang="cs-CZ" dirty="0"/>
              <a:t>vývoj a jejich projevy se blíží průměru. To ale neplatí o intelektových schopnostech, jsou stejné jako u ostatních forem DS.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82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 anchor="b"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800" dirty="0" smtClean="0"/>
              <a:t>Prohlašuji</a:t>
            </a:r>
            <a:r>
              <a:rPr lang="cs-CZ" sz="1800" dirty="0"/>
              <a:t>, že jsem seminární práci vypracovala samostatně a s použitím uvedených pramenů a literatury.</a:t>
            </a:r>
          </a:p>
          <a:p>
            <a:endParaRPr lang="cs-CZ" sz="1800" dirty="0"/>
          </a:p>
          <a:p>
            <a:pPr marL="0" indent="0">
              <a:buNone/>
            </a:pPr>
            <a:r>
              <a:rPr lang="cs-CZ" sz="1800" dirty="0"/>
              <a:t>K. P.</a:t>
            </a:r>
          </a:p>
          <a:p>
            <a:endParaRPr lang="cs-CZ" dirty="0"/>
          </a:p>
        </p:txBody>
      </p:sp>
      <p:pic>
        <p:nvPicPr>
          <p:cNvPr id="4" name="Obrázek 3" descr="page25_picture0_5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64088" y="476672"/>
            <a:ext cx="3095625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4492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 posledních letech se mnoho výzkumů soustředí na odhalení mechanismů v patogenezi Downova syndromu na molekulární úrovni. </a:t>
            </a:r>
            <a:endParaRPr lang="cs-CZ" dirty="0" smtClean="0"/>
          </a:p>
          <a:p>
            <a:r>
              <a:rPr lang="cs-CZ" dirty="0" smtClean="0"/>
              <a:t>U </a:t>
            </a:r>
            <a:r>
              <a:rPr lang="cs-CZ" dirty="0"/>
              <a:t>Downova syndromu zahrnují neuro-patologické procesy poruchu transkripčních faktorů podílejících se na buněčných oxidačních procesech a také na procesech </a:t>
            </a:r>
            <a:r>
              <a:rPr lang="cs-CZ" dirty="0" err="1"/>
              <a:t>apoptózy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/>
              <a:t>testů bylo prokázáno, že akumulace beta-amyloidu v nervových buňkách je příčinou mnohých fyzických a emocionálních poruch. </a:t>
            </a:r>
          </a:p>
        </p:txBody>
      </p:sp>
    </p:spTree>
    <p:extLst>
      <p:ext uri="{BB962C8B-B14F-4D97-AF65-F5344CB8AC3E}">
        <p14:creationId xmlns:p14="http://schemas.microsoft.com/office/powerpoint/2010/main" val="39355319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r>
              <a:rPr lang="cs-CZ" dirty="0"/>
              <a:t>Léčí se aminokyselinami, které vedou k redukci amyloidu a zesilují jeho katabolismus a také brání jeho akumulaci. Také se tím zlepšuje krevní zásobení mozku a zvyšuje se akční potenciál neuronů. To mohou být některé z mechanismů účinku aminokyselin. </a:t>
            </a:r>
          </a:p>
          <a:p>
            <a:r>
              <a:rPr lang="cs-CZ" dirty="0"/>
              <a:t>Podle některých odkazů je důležitá doba, kdy se začnou aminokyseliny podávat. Platí, čím dříve, tím lépe. Např. děti začínají mluvit a zlepšují svoje komunikační dovednosti a v mnoha případech po podávání aminokyselin je méně vyjádřen výraz v obličeji typický pro toto postižení.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0976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Stručný přehled vývoje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 prvních letech života můžeme pozorovat u dětí se zpožděním fyzického i psychického vývoje. </a:t>
            </a:r>
            <a:endParaRPr lang="cs-CZ" dirty="0" smtClean="0"/>
          </a:p>
          <a:p>
            <a:r>
              <a:rPr lang="cs-CZ" dirty="0" smtClean="0"/>
              <a:t>Další </a:t>
            </a:r>
            <a:r>
              <a:rPr lang="cs-CZ" dirty="0"/>
              <a:t>znaky a postižení charakteristické pro Downův syndrom se začínají projevovat postupně při dalším vývoji vzhledem k rostoucím požadavkům na učení se novým schopnostem a dovednostem. </a:t>
            </a:r>
            <a:endParaRPr lang="cs-CZ" dirty="0" smtClean="0"/>
          </a:p>
          <a:p>
            <a:r>
              <a:rPr lang="cs-CZ" dirty="0" smtClean="0"/>
              <a:t>Většina </a:t>
            </a:r>
            <a:r>
              <a:rPr lang="cs-CZ" dirty="0"/>
              <a:t>dětí je emocionálně zaostalých a problémy v oblasti emocionálního vývoje narušují vytváření vztahů.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198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dirty="0"/>
              <a:t>Je velmi těžké stanovit, jak se bude dítě vyvíjet. Některé děti mohou být jen málo postižené, ale většinou je postižení mentálního vývoje a postižení řeči tak závažné, že děti nejsou schopny získávat základní dovednosti a schopnosti, jsou závislé na svém okolí. </a:t>
            </a:r>
            <a:endParaRPr lang="cs-CZ" dirty="0" smtClean="0"/>
          </a:p>
          <a:p>
            <a:r>
              <a:rPr lang="cs-CZ" dirty="0" smtClean="0"/>
              <a:t>Vyžadují </a:t>
            </a:r>
            <a:r>
              <a:rPr lang="cs-CZ" dirty="0"/>
              <a:t>neustálou péči v dětství a po celý svůj život.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66483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r>
              <a:rPr lang="cs-CZ" dirty="0"/>
              <a:t>Vývoj dětí se dá docela dobře přirovnat k autům jedoucím po silnici. Dítě bez postižení jede po silnici postupného získávání dovedností průměrnou rychlostí. </a:t>
            </a:r>
            <a:endParaRPr lang="cs-CZ" dirty="0" smtClean="0"/>
          </a:p>
          <a:p>
            <a:r>
              <a:rPr lang="cs-CZ" dirty="0" smtClean="0"/>
              <a:t>Dítě </a:t>
            </a:r>
            <a:r>
              <a:rPr lang="cs-CZ" dirty="0"/>
              <a:t>s Downovým syndromem jede po stejné silnici a s přibývajícím věkem získává určité dovednosti. Protože ale jede pomaleji, dojede do určitého stadia</a:t>
            </a:r>
          </a:p>
          <a:p>
            <a:r>
              <a:rPr lang="cs-CZ" dirty="0"/>
              <a:t>vývoje v pozdějším věku než dítě bez DS a setrvá tam déle (a možná si to ještě více užije, než lidi, kteří pádí)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6235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/>
              <a:t>STRUSKOVÁ, Olga. </a:t>
            </a:r>
            <a:r>
              <a:rPr lang="cs-CZ" i="1" dirty="0"/>
              <a:t>Děti z planety D.S.</a:t>
            </a:r>
            <a:r>
              <a:rPr lang="cs-CZ" dirty="0"/>
              <a:t> 1. vyd. Praha: G plus G, 2000, 165 p. ISBN 80-861-0331-5.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SELIKOWITZ, Mark. </a:t>
            </a:r>
            <a:r>
              <a:rPr lang="cs-CZ" i="1" dirty="0"/>
              <a:t>Downův syndrom: definice a příčiny, vývoj dítěte, výchova a vzdělání, dospělost</a:t>
            </a:r>
            <a:r>
              <a:rPr lang="cs-CZ" dirty="0"/>
              <a:t>. 1. vyd. Překlad Dagmar Tomková. Praha: Portál, 2005, 197 s. Rádci pro zdraví. ISBN 80-717-8973-9.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ZUCKOFF, </a:t>
            </a:r>
            <a:r>
              <a:rPr lang="cs-CZ" dirty="0" err="1"/>
              <a:t>Mitchell</a:t>
            </a:r>
            <a:r>
              <a:rPr lang="cs-CZ" dirty="0"/>
              <a:t>. </a:t>
            </a:r>
            <a:r>
              <a:rPr lang="cs-CZ" i="1" dirty="0" err="1"/>
              <a:t>Naia</a:t>
            </a:r>
            <a:r>
              <a:rPr lang="cs-CZ" i="1" dirty="0"/>
              <a:t> se smí narodit</a:t>
            </a:r>
            <a:r>
              <a:rPr lang="cs-CZ" dirty="0"/>
              <a:t>. Vyd. 1. Překlad Kateřina </a:t>
            </a:r>
            <a:r>
              <a:rPr lang="cs-CZ" dirty="0" err="1"/>
              <a:t>Bodnárová</a:t>
            </a:r>
            <a:r>
              <a:rPr lang="cs-CZ" dirty="0"/>
              <a:t>. Praha: Portál, 2004, 322 s. ISBN 80-717-8827-9.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http://www.downuvsyndrom.wz.cz/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9970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down syndrome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2276872"/>
            <a:ext cx="4856187" cy="3073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683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Co je to DS?</a:t>
            </a:r>
          </a:p>
          <a:p>
            <a:r>
              <a:rPr lang="cs-CZ" dirty="0" smtClean="0"/>
              <a:t>Různé formy Downova syndromu</a:t>
            </a:r>
          </a:p>
          <a:p>
            <a:r>
              <a:rPr lang="cs-CZ" dirty="0" err="1" smtClean="0"/>
              <a:t>Trisomie</a:t>
            </a:r>
            <a:r>
              <a:rPr lang="cs-CZ" dirty="0" smtClean="0"/>
              <a:t> 21. chromozomu</a:t>
            </a:r>
          </a:p>
          <a:p>
            <a:r>
              <a:rPr lang="cs-CZ" dirty="0" smtClean="0"/>
              <a:t>Translokace</a:t>
            </a:r>
          </a:p>
          <a:p>
            <a:r>
              <a:rPr lang="cs-CZ" dirty="0" err="1" smtClean="0"/>
              <a:t>Mozaicismus</a:t>
            </a:r>
            <a:endParaRPr lang="cs-CZ" dirty="0" smtClean="0"/>
          </a:p>
          <a:p>
            <a:r>
              <a:rPr lang="cs-CZ" dirty="0" smtClean="0"/>
              <a:t>Výzkumy </a:t>
            </a:r>
          </a:p>
          <a:p>
            <a:r>
              <a:rPr lang="cs-CZ" dirty="0" smtClean="0"/>
              <a:t>Velmi stručný přehled vývoje</a:t>
            </a:r>
          </a:p>
          <a:p>
            <a:r>
              <a:rPr lang="cs-CZ" dirty="0" smtClean="0"/>
              <a:t>Zdroje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816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to je DS?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Downův syndrom si lze představit, jako výměnu nebo přebytek chromozomů, a nastává, je-li na 21. chromozomu nadbytečný jeden chromozom. V karyotypu jedince jsou tedy přítomné 3 chromozomy číslo 21. Příčinou tohoto stavu je proces </a:t>
            </a:r>
            <a:r>
              <a:rPr lang="cs-CZ" i="1" dirty="0" err="1"/>
              <a:t>nondisjunkce</a:t>
            </a:r>
            <a:r>
              <a:rPr lang="cs-CZ" dirty="0"/>
              <a:t> – tedy chybného rozestupu chromosomů v průběhu I. či II. meiotického dělení. Tato </a:t>
            </a:r>
            <a:r>
              <a:rPr lang="cs-CZ" dirty="0" err="1"/>
              <a:t>nondisjunkce</a:t>
            </a:r>
            <a:r>
              <a:rPr lang="cs-CZ" dirty="0"/>
              <a:t> nastává nejčastěji na straně matky – tedy v průběhu vývoje </a:t>
            </a:r>
            <a:r>
              <a:rPr lang="cs-CZ" dirty="0" err="1"/>
              <a:t>oocytu</a:t>
            </a:r>
            <a:r>
              <a:rPr lang="cs-CZ" dirty="0"/>
              <a:t>.</a:t>
            </a:r>
          </a:p>
          <a:p>
            <a:endParaRPr lang="cs-CZ" dirty="0" smtClean="0"/>
          </a:p>
          <a:p>
            <a:r>
              <a:rPr lang="cs-CZ" dirty="0" smtClean="0"/>
              <a:t>Děti</a:t>
            </a:r>
            <a:r>
              <a:rPr lang="cs-CZ" dirty="0"/>
              <a:t>, které mají Downův syndrom jsou odlišné ve svém vývoji, hlavně ve schopnostech řečových a komunikačních. Postižení mentálního vývoje a těchto funkcí je závažné ve většině případů a závisí na tom vývoj dítěte. Některé děti se nenaučí nikdy mluvit, jiné jsou schopni dorozumívat se pouze se členy rodiny. </a:t>
            </a:r>
            <a:r>
              <a:rPr lang="cs-CZ" dirty="0" err="1"/>
              <a:t>Downíci</a:t>
            </a:r>
            <a:r>
              <a:rPr lang="cs-CZ" dirty="0"/>
              <a:t> bývají dětském a dospělém věku závislí na rodině a okolí.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205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r>
              <a:rPr lang="cs-CZ" dirty="0"/>
              <a:t>Charakteristické pro DS je mohutnější krk, menší hlava, mongoloidní vzhled, obličej s plochými rysy, šikmé oči způsobené přítomností kolmé kožní řasy ve vnitřním koutku oka, menší uši a pootevřená ústa, menší vzrůst ( muži mívají kolem 147 -162 cm a ženy asi 135 -155 cm). </a:t>
            </a:r>
            <a:endParaRPr lang="cs-CZ" dirty="0" smtClean="0"/>
          </a:p>
          <a:p>
            <a:r>
              <a:rPr lang="cs-CZ" dirty="0" smtClean="0"/>
              <a:t>Downův </a:t>
            </a:r>
            <a:r>
              <a:rPr lang="cs-CZ" dirty="0"/>
              <a:t>syndrom je spojen s poruchou vývoje některých vnitřních orgánů (kardiovaskulárního systému), s neurologickým postižením (epileptické záchvaty) a s retardací intelektu a poruchami řeči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03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cs-CZ" dirty="0"/>
              <a:t>Tento chromozom vzhledem ke svému genetickému obsahu způsobuje, že se v buňce vytváří některé nadbytečné bílkoviny. Tímto se poruší normální růst těla plodu. Nevíme však, o které bílkoviny zatím jde ani jak působí.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0294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Buňky v těle se při růstu nedělí tak rychle jako u „normálních“ lidí (nelíbí se mi moc používat slovo normální pro nás), což má za následek menší počet tělových buněk, tedy pak i menší dítě.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navíc narušena migrace buněk, které se podílejí na utváření různých částí těla, a to zejména v mozku. </a:t>
            </a:r>
            <a:endParaRPr lang="cs-CZ" dirty="0" smtClean="0"/>
          </a:p>
          <a:p>
            <a:r>
              <a:rPr lang="cs-CZ" dirty="0" smtClean="0"/>
              <a:t>Jakmile </a:t>
            </a:r>
            <a:r>
              <a:rPr lang="cs-CZ" dirty="0"/>
              <a:t>se jedinec s Downovým syndromem narodí, všechny tyto rozdíly už má. Dítě, které má méně mozkových buněk a odlišnou stavbu mozku, se bude učit pomaleji. Tyto změny vznikají před narozením a nejsou vratné.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565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formy Downova syndromu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Všechny děti s Downovým syndromem mají ve svých buňkách nadbytečné kritické množství 21. chromozomu. Množství 21. chromozomu může mít trojí podobu, stejně tak i způsob, jímž vzniká. 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Je důležité tyto formy rozlišovat- např. když rodiče budou mít další dítě se syndromem, je důležité zjistit, jaká forma poruch to je.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442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Různé formy DS</a:t>
            </a:r>
            <a:endParaRPr lang="cs-CZ" sz="4000" dirty="0"/>
          </a:p>
        </p:txBody>
      </p:sp>
      <p:pic>
        <p:nvPicPr>
          <p:cNvPr id="4" name="obrázek 5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16654" y="2285901"/>
            <a:ext cx="6510692" cy="3154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16232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392</Words>
  <Application>Microsoft Office PowerPoint</Application>
  <PresentationFormat>Předvádění na obrazovce (4:3)</PresentationFormat>
  <Paragraphs>83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systému Office</vt:lpstr>
      <vt:lpstr>Downův syndrom</vt:lpstr>
      <vt:lpstr>Prezentace aplikace PowerPoint</vt:lpstr>
      <vt:lpstr>Obsah</vt:lpstr>
      <vt:lpstr>Co to je DS?</vt:lpstr>
      <vt:lpstr>Prezentace aplikace PowerPoint</vt:lpstr>
      <vt:lpstr>Prezentace aplikace PowerPoint</vt:lpstr>
      <vt:lpstr>Prezentace aplikace PowerPoint</vt:lpstr>
      <vt:lpstr>Různé formy Downova syndromu</vt:lpstr>
      <vt:lpstr>Různé formy DS</vt:lpstr>
      <vt:lpstr>Trisomie 21. chromozomu</vt:lpstr>
      <vt:lpstr>Prezentace aplikace PowerPoint</vt:lpstr>
      <vt:lpstr>Prezentace aplikace PowerPoint</vt:lpstr>
      <vt:lpstr>Translokace</vt:lpstr>
      <vt:lpstr>Translokace</vt:lpstr>
      <vt:lpstr>Prezentace aplikace PowerPoint</vt:lpstr>
      <vt:lpstr>Prezentace aplikace PowerPoint</vt:lpstr>
      <vt:lpstr>Prezentace aplikace PowerPoint</vt:lpstr>
      <vt:lpstr>Mozaicismus</vt:lpstr>
      <vt:lpstr>Prezentace aplikace PowerPoint</vt:lpstr>
      <vt:lpstr>Výzkumy</vt:lpstr>
      <vt:lpstr>Prezentace aplikace PowerPoint</vt:lpstr>
      <vt:lpstr>Stručný přehled vývoje</vt:lpstr>
      <vt:lpstr>Prezentace aplikace PowerPoint</vt:lpstr>
      <vt:lpstr>Prezentace aplikace PowerPoint</vt:lpstr>
      <vt:lpstr>Zdroje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Downův syndrom</dc:title>
  <dc:creator>Dell</dc:creator>
  <cp:lastModifiedBy>Dell</cp:lastModifiedBy>
  <cp:revision>4</cp:revision>
  <dcterms:created xsi:type="dcterms:W3CDTF">2013-03-06T17:36:31Z</dcterms:created>
  <dcterms:modified xsi:type="dcterms:W3CDTF">2013-03-06T18:08:18Z</dcterms:modified>
</cp:coreProperties>
</file>