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0" r:id="rId8"/>
    <p:sldId id="261" r:id="rId9"/>
    <p:sldId id="262" r:id="rId10"/>
    <p:sldId id="266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2564904"/>
            <a:ext cx="6172200" cy="797474"/>
          </a:xfrm>
        </p:spPr>
        <p:txBody>
          <a:bodyPr/>
          <a:lstStyle/>
          <a:p>
            <a:r>
              <a:rPr lang="cs-CZ" dirty="0" smtClean="0"/>
              <a:t>Mezinárodní organizace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2004-undof-anniversary_1189_384437839917b54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980728"/>
            <a:ext cx="4734739" cy="48736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Unicef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Dětský fond </a:t>
            </a:r>
            <a:r>
              <a:rPr lang="cs-CZ" dirty="0" smtClean="0"/>
              <a:t>OSN </a:t>
            </a:r>
            <a:r>
              <a:rPr lang="cs-CZ" dirty="0" smtClean="0"/>
              <a:t>je hlavní světovou organizací, která se zabývá ochranou a zlepšováním životních podmínek dětí a podporou jejich všestranného rozvoje.</a:t>
            </a:r>
          </a:p>
          <a:p>
            <a:r>
              <a:rPr lang="cs-CZ" dirty="0" smtClean="0"/>
              <a:t>aktivně pracuje ve více než 160 zemích a oblastech světa, kde ve spolupráci s národními vládami příslušných zemí a s místními organizacemi rozvíjí a podporuje dlouhodobé programy </a:t>
            </a:r>
            <a:r>
              <a:rPr lang="cs-CZ" dirty="0" smtClean="0"/>
              <a:t>pomoci</a:t>
            </a:r>
          </a:p>
          <a:p>
            <a:r>
              <a:rPr lang="cs-CZ" dirty="0" smtClean="0"/>
              <a:t>Od </a:t>
            </a:r>
            <a:r>
              <a:rPr lang="cs-CZ" dirty="0" smtClean="0"/>
              <a:t>počátku svého vzniku UNICEF poskytuje okamžitou pomoc v nouzi dětem a ženám v zemích a oblastech postižených válečným konfliktem nebo přírodní katastrofou.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5112007141639Unicef-Day-for-Chang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179637"/>
            <a:ext cx="4953000" cy="371475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Vypracovala : Kateřina Šmotková 4.B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Who</a:t>
            </a:r>
            <a:r>
              <a:rPr lang="cs-CZ" dirty="0" smtClean="0"/>
              <a:t> –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healt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Světová zdravotnická </a:t>
            </a:r>
            <a:r>
              <a:rPr lang="cs-CZ" dirty="0" smtClean="0"/>
              <a:t>organizace podporuje </a:t>
            </a:r>
            <a:r>
              <a:rPr lang="cs-CZ" dirty="0" smtClean="0"/>
              <a:t>mezinárodní technickou spolupráci v oblasti </a:t>
            </a:r>
            <a:r>
              <a:rPr lang="cs-CZ" dirty="0" smtClean="0"/>
              <a:t>zdravotnictví</a:t>
            </a:r>
          </a:p>
          <a:p>
            <a:r>
              <a:rPr lang="cs-CZ" dirty="0" smtClean="0"/>
              <a:t>R</a:t>
            </a:r>
            <a:r>
              <a:rPr lang="cs-CZ" dirty="0" smtClean="0"/>
              <a:t>ealizuje </a:t>
            </a:r>
            <a:r>
              <a:rPr lang="cs-CZ" dirty="0" smtClean="0"/>
              <a:t>programy na potírání a úplné odstranění některých nemocí a usiluje o celkové zlepšení kvality lidského </a:t>
            </a:r>
            <a:r>
              <a:rPr lang="cs-CZ" dirty="0" smtClean="0"/>
              <a:t>života</a:t>
            </a:r>
          </a:p>
          <a:p>
            <a:r>
              <a:rPr lang="cs-CZ" dirty="0" smtClean="0"/>
              <a:t>Cílem </a:t>
            </a:r>
            <a:r>
              <a:rPr lang="cs-CZ" dirty="0" smtClean="0"/>
              <a:t>činnosti organizace je dosažení co nejlepšího zdraví pro všechny.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wh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844824"/>
            <a:ext cx="3898521" cy="331812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WB – </a:t>
            </a:r>
            <a:r>
              <a:rPr lang="cs-CZ" dirty="0" err="1" smtClean="0"/>
              <a:t>World</a:t>
            </a:r>
            <a:r>
              <a:rPr lang="cs-CZ" dirty="0" smtClean="0"/>
              <a:t> Bank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Světová banka </a:t>
            </a:r>
            <a:r>
              <a:rPr lang="cs-CZ" dirty="0" smtClean="0"/>
              <a:t>je </a:t>
            </a:r>
            <a:r>
              <a:rPr lang="cs-CZ" dirty="0" smtClean="0"/>
              <a:t>označení pro sdružení dvou specializovaných organizací Organizace spojených národů (OSN), které zajišťují finanční a technickou pomoc rozvíjejícím se zemím s cílem snížit chudobu a zlepšit životní podmínky na celém světě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95936" y="3429000"/>
            <a:ext cx="4754436" cy="3192760"/>
          </a:xfrm>
        </p:spPr>
      </p:pic>
      <p:pic>
        <p:nvPicPr>
          <p:cNvPr id="5" name="Obrázek 4" descr="world-bank-de-la-e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04664"/>
            <a:ext cx="4637676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Ibrd</a:t>
            </a:r>
            <a:r>
              <a:rPr lang="cs-CZ" dirty="0" smtClean="0"/>
              <a:t> - </a:t>
            </a:r>
            <a:r>
              <a:rPr lang="cs-CZ" dirty="0" err="1" smtClean="0"/>
              <a:t>International</a:t>
            </a:r>
            <a:r>
              <a:rPr lang="cs-CZ" dirty="0" smtClean="0"/>
              <a:t> Bank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Reconstruction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Mezinárodní </a:t>
            </a:r>
            <a:r>
              <a:rPr lang="cs-CZ" dirty="0" smtClean="0"/>
              <a:t>banka pro obnovu a </a:t>
            </a:r>
            <a:r>
              <a:rPr lang="cs-CZ" dirty="0" smtClean="0"/>
              <a:t>rozvoj tvoří světovou banku a </a:t>
            </a:r>
            <a:r>
              <a:rPr lang="cs-CZ" dirty="0" smtClean="0"/>
              <a:t>pomáhá středně bohatým a chudým (ale solventním) zemím v ekonomickém </a:t>
            </a:r>
            <a:r>
              <a:rPr lang="cs-CZ" dirty="0" smtClean="0"/>
              <a:t>růstu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Ida -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Mezinárodní </a:t>
            </a:r>
            <a:r>
              <a:rPr lang="cs-CZ" dirty="0" smtClean="0"/>
              <a:t>asociace pro </a:t>
            </a:r>
            <a:r>
              <a:rPr lang="cs-CZ" dirty="0" smtClean="0"/>
              <a:t>rozvoj, také tvoří světovou banku a snaží se </a:t>
            </a:r>
            <a:r>
              <a:rPr lang="cs-CZ" dirty="0" smtClean="0"/>
              <a:t>zabezpečit dostupnost finančních prostředků pro nejchudší země světa, obvykle formou grantů, bezúročných či </a:t>
            </a:r>
            <a:r>
              <a:rPr lang="cs-CZ" dirty="0" err="1" smtClean="0"/>
              <a:t>nízkoúročných</a:t>
            </a:r>
            <a:r>
              <a:rPr lang="cs-CZ" dirty="0" smtClean="0"/>
              <a:t> půjček.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Ifc</a:t>
            </a:r>
            <a:r>
              <a:rPr lang="cs-CZ" dirty="0" smtClean="0"/>
              <a:t> </a:t>
            </a:r>
            <a:r>
              <a:rPr lang="cs-CZ" dirty="0" smtClean="0"/>
              <a:t>-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smtClean="0"/>
              <a:t>Finance </a:t>
            </a:r>
            <a:r>
              <a:rPr lang="cs-CZ" dirty="0" err="1" smtClean="0"/>
              <a:t>Corporation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finanční korporace </a:t>
            </a:r>
            <a:r>
              <a:rPr lang="cs-CZ" dirty="0" smtClean="0"/>
              <a:t> </a:t>
            </a:r>
            <a:r>
              <a:rPr lang="cs-CZ" dirty="0" smtClean="0"/>
              <a:t>vznikla </a:t>
            </a:r>
            <a:r>
              <a:rPr lang="cs-CZ" dirty="0" smtClean="0"/>
              <a:t>na </a:t>
            </a:r>
            <a:r>
              <a:rPr lang="cs-CZ" dirty="0" smtClean="0"/>
              <a:t>návrh ředitele Světové banky, aby podporovala investicemi a úvěry </a:t>
            </a:r>
            <a:r>
              <a:rPr lang="cs-CZ" dirty="0" smtClean="0"/>
              <a:t>v rozvoji</a:t>
            </a:r>
            <a:r>
              <a:rPr lang="cs-CZ" dirty="0" smtClean="0"/>
              <a:t> soukromého sektoru v rozvojových zemích. Nyní má 179 členů. </a:t>
            </a:r>
          </a:p>
          <a:p>
            <a:r>
              <a:rPr lang="cs-CZ" dirty="0" smtClean="0"/>
              <a:t>Světová banka financuje a poskytuje </a:t>
            </a:r>
            <a:r>
              <a:rPr lang="cs-CZ" dirty="0" smtClean="0"/>
              <a:t>půjčky. </a:t>
            </a:r>
            <a:r>
              <a:rPr lang="cs-CZ" dirty="0" smtClean="0"/>
              <a:t>IFC </a:t>
            </a:r>
            <a:r>
              <a:rPr lang="cs-CZ" dirty="0" smtClean="0"/>
              <a:t>investuje</a:t>
            </a:r>
            <a:r>
              <a:rPr lang="cs-CZ" dirty="0" smtClean="0"/>
              <a:t>, poskytuje finanční asistenty a experty pro oceňování investičních návrhů při tvorbě soukromých projektů. A také působí jako garant při emisi cenných papírů v rozvojových </a:t>
            </a:r>
            <a:r>
              <a:rPr lang="cs-CZ" dirty="0" smtClean="0"/>
              <a:t>zemích.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Undof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Skupina vojenských pozorovatelů OSN </a:t>
            </a:r>
            <a:r>
              <a:rPr lang="cs-CZ" dirty="0" smtClean="0"/>
              <a:t>pro dodržování </a:t>
            </a:r>
            <a:r>
              <a:rPr lang="cs-CZ" dirty="0" smtClean="0"/>
              <a:t>dohody o odpoutání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Cílem je:</a:t>
            </a:r>
            <a:endParaRPr lang="cs-CZ" dirty="0" smtClean="0"/>
          </a:p>
          <a:p>
            <a:r>
              <a:rPr lang="cs-CZ" dirty="0" smtClean="0"/>
              <a:t>Zachovat </a:t>
            </a:r>
            <a:r>
              <a:rPr lang="cs-CZ" dirty="0" smtClean="0"/>
              <a:t>příměří mezi Izraelem a </a:t>
            </a:r>
            <a:r>
              <a:rPr lang="cs-CZ" dirty="0" smtClean="0"/>
              <a:t>Sýrií</a:t>
            </a:r>
            <a:endParaRPr lang="cs-CZ" dirty="0" smtClean="0"/>
          </a:p>
          <a:p>
            <a:r>
              <a:rPr lang="cs-CZ" dirty="0" smtClean="0"/>
              <a:t>Dohlížet na vyřazení z izraelských a syrských sil, </a:t>
            </a:r>
          </a:p>
          <a:p>
            <a:r>
              <a:rPr lang="cs-CZ" dirty="0" smtClean="0"/>
              <a:t>Dohlížet na oblasti separace a omezení, jak je stanoveno v květnu 1974 dohody o proces stahování.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245</Words>
  <Application>Microsoft Office PowerPoint</Application>
  <PresentationFormat>Předvádění na obrazovce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Mezinárodní organizace</vt:lpstr>
      <vt:lpstr>Who – world healt organization</vt:lpstr>
      <vt:lpstr>Snímek 3</vt:lpstr>
      <vt:lpstr>WB – World Bank </vt:lpstr>
      <vt:lpstr>Snímek 5</vt:lpstr>
      <vt:lpstr>Ibrd - International Bank for Reconstruction and Development </vt:lpstr>
      <vt:lpstr>Ida - International Development Association </vt:lpstr>
      <vt:lpstr>Ifc - International Finance Corporation</vt:lpstr>
      <vt:lpstr>Undof</vt:lpstr>
      <vt:lpstr>Snímek 10</vt:lpstr>
      <vt:lpstr>Unicef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organizace</dc:title>
  <dc:creator>Milan</dc:creator>
  <cp:lastModifiedBy>Milan</cp:lastModifiedBy>
  <cp:revision>7</cp:revision>
  <dcterms:created xsi:type="dcterms:W3CDTF">2013-04-10T14:37:20Z</dcterms:created>
  <dcterms:modified xsi:type="dcterms:W3CDTF">2013-04-10T15:09:09Z</dcterms:modified>
</cp:coreProperties>
</file>