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3.png" ContentType="image/png"/>
  <Override PartName="/ppt/media/image6.jpeg" ContentType="image/jpeg"/>
  <Override PartName="/ppt/media/image4.png" ContentType="image/png"/>
  <Override PartName="/ppt/media/image7.jpeg" ContentType="image/jpeg"/>
  <Override PartName="/ppt/media/image1.png" ContentType="image/png"/>
  <Override PartName="/ppt/media/image5.png" ContentType="image/png"/>
  <Override PartName="/ppt/media/image2.png" ContentType="image/png"/>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_rels/slideLayout16.xml.rels" ContentType="application/vnd.openxmlformats-package.relationships+xml"/>
  <Override PartName="/ppt/slideLayouts/_rels/slideLayout11.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14.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5.xml.rels" ContentType="application/vnd.openxmlformats-package.relationships+xml"/>
  <Override PartName="/ppt/slideLayouts/_rels/slideLayout9.xml.rels" ContentType="application/vnd.openxmlformats-package.relationships+xml"/>
  <Override PartName="/ppt/slideLayouts/_rels/slideLayout21.xml.rels" ContentType="application/vnd.openxmlformats-package.relationships+xml"/>
  <Override PartName="/ppt/slideLayouts/_rels/slideLayout4.xml.rels" ContentType="application/vnd.openxmlformats-package.relationships+xml"/>
  <Override PartName="/ppt/slideLayouts/_rels/slideLayout8.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3.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presentation.xml" ContentType="application/vnd.openxmlformats-officedocument.presentationml.presentation.main+xml"/>
  <Override PartName="/ppt/slides/slide3.xml" ContentType="application/vnd.openxmlformats-officedocument.presentationml.slide+xml"/>
  <Override PartName="/ppt/slides/slide7.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5.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27" name="PlaceHolder 2"/>
          <p:cNvSpPr>
            <a:spLocks noGrp="1"/>
          </p:cNvSpPr>
          <p:nvPr>
            <p:ph type="body"/>
          </p:nvPr>
        </p:nvSpPr>
        <p:spPr>
          <a:xfrm>
            <a:off x="504000" y="1823760"/>
            <a:ext cx="9072000" cy="2091240"/>
          </a:xfrm>
          <a:prstGeom prst="rect">
            <a:avLst/>
          </a:prstGeom>
        </p:spPr>
        <p:txBody>
          <a:bodyPr bIns="0" lIns="0" rIns="0" tIns="0" wrap="none"/>
          <a:p>
            <a:endParaRPr/>
          </a:p>
        </p:txBody>
      </p:sp>
      <p:sp>
        <p:nvSpPr>
          <p:cNvPr id="28" name="PlaceHolder 3"/>
          <p:cNvSpPr>
            <a:spLocks noGrp="1"/>
          </p:cNvSpPr>
          <p:nvPr>
            <p:ph type="body"/>
          </p:nvPr>
        </p:nvSpPr>
        <p:spPr>
          <a:xfrm>
            <a:off x="504000" y="4113720"/>
            <a:ext cx="9072000" cy="20912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30" name="PlaceHolder 2"/>
          <p:cNvSpPr>
            <a:spLocks noGrp="1"/>
          </p:cNvSpPr>
          <p:nvPr>
            <p:ph type="body"/>
          </p:nvPr>
        </p:nvSpPr>
        <p:spPr>
          <a:xfrm>
            <a:off x="504000" y="1823760"/>
            <a:ext cx="4426920" cy="2091240"/>
          </a:xfrm>
          <a:prstGeom prst="rect">
            <a:avLst/>
          </a:prstGeom>
        </p:spPr>
        <p:txBody>
          <a:bodyPr bIns="0" lIns="0" rIns="0" tIns="0" wrap="none"/>
          <a:p>
            <a:endParaRPr/>
          </a:p>
        </p:txBody>
      </p:sp>
      <p:sp>
        <p:nvSpPr>
          <p:cNvPr id="31" name="PlaceHolder 3"/>
          <p:cNvSpPr>
            <a:spLocks noGrp="1"/>
          </p:cNvSpPr>
          <p:nvPr>
            <p:ph type="body"/>
          </p:nvPr>
        </p:nvSpPr>
        <p:spPr>
          <a:xfrm>
            <a:off x="5152320" y="1823760"/>
            <a:ext cx="4426920" cy="2091240"/>
          </a:xfrm>
          <a:prstGeom prst="rect">
            <a:avLst/>
          </a:prstGeom>
        </p:spPr>
        <p:txBody>
          <a:bodyPr bIns="0" lIns="0" rIns="0" tIns="0" wrap="none"/>
          <a:p>
            <a:endParaRPr/>
          </a:p>
        </p:txBody>
      </p:sp>
      <p:sp>
        <p:nvSpPr>
          <p:cNvPr id="32" name="PlaceHolder 4"/>
          <p:cNvSpPr>
            <a:spLocks noGrp="1"/>
          </p:cNvSpPr>
          <p:nvPr>
            <p:ph type="body"/>
          </p:nvPr>
        </p:nvSpPr>
        <p:spPr>
          <a:xfrm>
            <a:off x="5152320" y="4113720"/>
            <a:ext cx="4426920" cy="2091240"/>
          </a:xfrm>
          <a:prstGeom prst="rect">
            <a:avLst/>
          </a:prstGeom>
        </p:spPr>
        <p:txBody>
          <a:bodyPr bIns="0" lIns="0" rIns="0" tIns="0" wrap="none"/>
          <a:p>
            <a:endParaRPr/>
          </a:p>
        </p:txBody>
      </p:sp>
      <p:sp>
        <p:nvSpPr>
          <p:cNvPr id="33" name="PlaceHolder 5"/>
          <p:cNvSpPr>
            <a:spLocks noGrp="1"/>
          </p:cNvSpPr>
          <p:nvPr>
            <p:ph type="body"/>
          </p:nvPr>
        </p:nvSpPr>
        <p:spPr>
          <a:xfrm>
            <a:off x="504000" y="4113720"/>
            <a:ext cx="4426920" cy="20912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35" name="PlaceHolder 2"/>
          <p:cNvSpPr>
            <a:spLocks noGrp="1"/>
          </p:cNvSpPr>
          <p:nvPr>
            <p:ph type="body"/>
          </p:nvPr>
        </p:nvSpPr>
        <p:spPr>
          <a:xfrm>
            <a:off x="504000" y="1823760"/>
            <a:ext cx="4426920" cy="2091240"/>
          </a:xfrm>
          <a:prstGeom prst="rect">
            <a:avLst/>
          </a:prstGeom>
        </p:spPr>
        <p:txBody>
          <a:bodyPr bIns="0" lIns="0" rIns="0" tIns="0" wrap="none"/>
          <a:p>
            <a:endParaRPr/>
          </a:p>
        </p:txBody>
      </p:sp>
      <p:sp>
        <p:nvSpPr>
          <p:cNvPr id="36" name="PlaceHolder 3"/>
          <p:cNvSpPr>
            <a:spLocks noGrp="1"/>
          </p:cNvSpPr>
          <p:nvPr>
            <p:ph type="body"/>
          </p:nvPr>
        </p:nvSpPr>
        <p:spPr>
          <a:xfrm>
            <a:off x="5152320" y="1823760"/>
            <a:ext cx="4426920" cy="2091240"/>
          </a:xfrm>
          <a:prstGeom prst="rect">
            <a:avLst/>
          </a:prstGeom>
        </p:spPr>
        <p:txBody>
          <a:bodyPr bIns="0" lIns="0" rIns="0" tIns="0" wrap="none"/>
          <a:p>
            <a:endParaRPr/>
          </a:p>
        </p:txBody>
      </p:sp>
      <p:pic>
        <p:nvPicPr>
          <p:cNvPr descr="" id="37" name=""/>
          <p:cNvPicPr/>
          <p:nvPr/>
        </p:nvPicPr>
        <p:blipFill>
          <a:blip r:embed="rId2"/>
          <a:stretch>
            <a:fillRect/>
          </a:stretch>
        </p:blipFill>
        <p:spPr>
          <a:xfrm>
            <a:off x="6055200" y="4113360"/>
            <a:ext cx="2620800" cy="2091240"/>
          </a:xfrm>
          <a:prstGeom prst="rect">
            <a:avLst/>
          </a:prstGeom>
          <a:ln>
            <a:noFill/>
          </a:ln>
        </p:spPr>
      </p:pic>
      <p:pic>
        <p:nvPicPr>
          <p:cNvPr descr="" id="38" name=""/>
          <p:cNvPicPr/>
          <p:nvPr/>
        </p:nvPicPr>
        <p:blipFill>
          <a:blip r:embed="rId3"/>
          <a:stretch>
            <a:fillRect/>
          </a:stretch>
        </p:blipFill>
        <p:spPr>
          <a:xfrm>
            <a:off x="1406880" y="4113360"/>
            <a:ext cx="2620800" cy="209124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46" name="PlaceHolder 2"/>
          <p:cNvSpPr>
            <a:spLocks noGrp="1"/>
          </p:cNvSpPr>
          <p:nvPr>
            <p:ph type="subTitle"/>
          </p:nvPr>
        </p:nvSpPr>
        <p:spPr>
          <a:xfrm>
            <a:off x="504000" y="1823760"/>
            <a:ext cx="9072000" cy="438516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48" name="PlaceHolder 2"/>
          <p:cNvSpPr>
            <a:spLocks noGrp="1"/>
          </p:cNvSpPr>
          <p:nvPr>
            <p:ph type="body"/>
          </p:nvPr>
        </p:nvSpPr>
        <p:spPr>
          <a:xfrm>
            <a:off x="504000" y="1823760"/>
            <a:ext cx="9072000" cy="438480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50" name="PlaceHolder 2"/>
          <p:cNvSpPr>
            <a:spLocks noGrp="1"/>
          </p:cNvSpPr>
          <p:nvPr>
            <p:ph type="body"/>
          </p:nvPr>
        </p:nvSpPr>
        <p:spPr>
          <a:xfrm>
            <a:off x="504000" y="1823760"/>
            <a:ext cx="4426920" cy="4384800"/>
          </a:xfrm>
          <a:prstGeom prst="rect">
            <a:avLst/>
          </a:prstGeom>
        </p:spPr>
        <p:txBody>
          <a:bodyPr bIns="0" lIns="0" rIns="0" tIns="0" wrap="none"/>
          <a:p>
            <a:endParaRPr/>
          </a:p>
        </p:txBody>
      </p:sp>
      <p:sp>
        <p:nvSpPr>
          <p:cNvPr id="51" name="PlaceHolder 3"/>
          <p:cNvSpPr>
            <a:spLocks noGrp="1"/>
          </p:cNvSpPr>
          <p:nvPr>
            <p:ph type="body"/>
          </p:nvPr>
        </p:nvSpPr>
        <p:spPr>
          <a:xfrm>
            <a:off x="5152320" y="1823760"/>
            <a:ext cx="4426920" cy="438480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504000" y="288000"/>
            <a:ext cx="8100000" cy="592056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55" name="PlaceHolder 2"/>
          <p:cNvSpPr>
            <a:spLocks noGrp="1"/>
          </p:cNvSpPr>
          <p:nvPr>
            <p:ph type="body"/>
          </p:nvPr>
        </p:nvSpPr>
        <p:spPr>
          <a:xfrm>
            <a:off x="504000" y="1823760"/>
            <a:ext cx="4426920" cy="2091240"/>
          </a:xfrm>
          <a:prstGeom prst="rect">
            <a:avLst/>
          </a:prstGeom>
        </p:spPr>
        <p:txBody>
          <a:bodyPr bIns="0" lIns="0" rIns="0" tIns="0" wrap="none"/>
          <a:p>
            <a:endParaRPr/>
          </a:p>
        </p:txBody>
      </p:sp>
      <p:sp>
        <p:nvSpPr>
          <p:cNvPr id="56" name="PlaceHolder 3"/>
          <p:cNvSpPr>
            <a:spLocks noGrp="1"/>
          </p:cNvSpPr>
          <p:nvPr>
            <p:ph type="body"/>
          </p:nvPr>
        </p:nvSpPr>
        <p:spPr>
          <a:xfrm>
            <a:off x="504000" y="4113720"/>
            <a:ext cx="4426920" cy="2091240"/>
          </a:xfrm>
          <a:prstGeom prst="rect">
            <a:avLst/>
          </a:prstGeom>
        </p:spPr>
        <p:txBody>
          <a:bodyPr bIns="0" lIns="0" rIns="0" tIns="0" wrap="none"/>
          <a:p>
            <a:endParaRPr/>
          </a:p>
        </p:txBody>
      </p:sp>
      <p:sp>
        <p:nvSpPr>
          <p:cNvPr id="57" name="PlaceHolder 4"/>
          <p:cNvSpPr>
            <a:spLocks noGrp="1"/>
          </p:cNvSpPr>
          <p:nvPr>
            <p:ph type="body"/>
          </p:nvPr>
        </p:nvSpPr>
        <p:spPr>
          <a:xfrm>
            <a:off x="5152320" y="1823760"/>
            <a:ext cx="4426920" cy="438480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6" name="PlaceHolder 2"/>
          <p:cNvSpPr>
            <a:spLocks noGrp="1"/>
          </p:cNvSpPr>
          <p:nvPr>
            <p:ph type="subTitle"/>
          </p:nvPr>
        </p:nvSpPr>
        <p:spPr>
          <a:xfrm>
            <a:off x="504000" y="1823760"/>
            <a:ext cx="9072000" cy="438516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59" name="PlaceHolder 2"/>
          <p:cNvSpPr>
            <a:spLocks noGrp="1"/>
          </p:cNvSpPr>
          <p:nvPr>
            <p:ph type="body"/>
          </p:nvPr>
        </p:nvSpPr>
        <p:spPr>
          <a:xfrm>
            <a:off x="504000" y="1823760"/>
            <a:ext cx="4426920" cy="4384800"/>
          </a:xfrm>
          <a:prstGeom prst="rect">
            <a:avLst/>
          </a:prstGeom>
        </p:spPr>
        <p:txBody>
          <a:bodyPr bIns="0" lIns="0" rIns="0" tIns="0" wrap="none"/>
          <a:p>
            <a:endParaRPr/>
          </a:p>
        </p:txBody>
      </p:sp>
      <p:sp>
        <p:nvSpPr>
          <p:cNvPr id="60" name="PlaceHolder 3"/>
          <p:cNvSpPr>
            <a:spLocks noGrp="1"/>
          </p:cNvSpPr>
          <p:nvPr>
            <p:ph type="body"/>
          </p:nvPr>
        </p:nvSpPr>
        <p:spPr>
          <a:xfrm>
            <a:off x="5152320" y="1823760"/>
            <a:ext cx="4426920" cy="2091240"/>
          </a:xfrm>
          <a:prstGeom prst="rect">
            <a:avLst/>
          </a:prstGeom>
        </p:spPr>
        <p:txBody>
          <a:bodyPr bIns="0" lIns="0" rIns="0" tIns="0" wrap="none"/>
          <a:p>
            <a:endParaRPr/>
          </a:p>
        </p:txBody>
      </p:sp>
      <p:sp>
        <p:nvSpPr>
          <p:cNvPr id="61" name="PlaceHolder 4"/>
          <p:cNvSpPr>
            <a:spLocks noGrp="1"/>
          </p:cNvSpPr>
          <p:nvPr>
            <p:ph type="body"/>
          </p:nvPr>
        </p:nvSpPr>
        <p:spPr>
          <a:xfrm>
            <a:off x="5152320" y="4113720"/>
            <a:ext cx="4426920" cy="20912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63" name="PlaceHolder 2"/>
          <p:cNvSpPr>
            <a:spLocks noGrp="1"/>
          </p:cNvSpPr>
          <p:nvPr>
            <p:ph type="body"/>
          </p:nvPr>
        </p:nvSpPr>
        <p:spPr>
          <a:xfrm>
            <a:off x="504000" y="1823760"/>
            <a:ext cx="4426920" cy="2091240"/>
          </a:xfrm>
          <a:prstGeom prst="rect">
            <a:avLst/>
          </a:prstGeom>
        </p:spPr>
        <p:txBody>
          <a:bodyPr bIns="0" lIns="0" rIns="0" tIns="0" wrap="none"/>
          <a:p>
            <a:endParaRPr/>
          </a:p>
        </p:txBody>
      </p:sp>
      <p:sp>
        <p:nvSpPr>
          <p:cNvPr id="64" name="PlaceHolder 3"/>
          <p:cNvSpPr>
            <a:spLocks noGrp="1"/>
          </p:cNvSpPr>
          <p:nvPr>
            <p:ph type="body"/>
          </p:nvPr>
        </p:nvSpPr>
        <p:spPr>
          <a:xfrm>
            <a:off x="5152320" y="1823760"/>
            <a:ext cx="4426920" cy="2091240"/>
          </a:xfrm>
          <a:prstGeom prst="rect">
            <a:avLst/>
          </a:prstGeom>
        </p:spPr>
        <p:txBody>
          <a:bodyPr bIns="0" lIns="0" rIns="0" tIns="0" wrap="none"/>
          <a:p>
            <a:endParaRPr/>
          </a:p>
        </p:txBody>
      </p:sp>
      <p:sp>
        <p:nvSpPr>
          <p:cNvPr id="65" name="PlaceHolder 4"/>
          <p:cNvSpPr>
            <a:spLocks noGrp="1"/>
          </p:cNvSpPr>
          <p:nvPr>
            <p:ph type="body"/>
          </p:nvPr>
        </p:nvSpPr>
        <p:spPr>
          <a:xfrm>
            <a:off x="504000" y="4113720"/>
            <a:ext cx="9071640" cy="20912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67" name="PlaceHolder 2"/>
          <p:cNvSpPr>
            <a:spLocks noGrp="1"/>
          </p:cNvSpPr>
          <p:nvPr>
            <p:ph type="body"/>
          </p:nvPr>
        </p:nvSpPr>
        <p:spPr>
          <a:xfrm>
            <a:off x="504000" y="1823760"/>
            <a:ext cx="9072000" cy="2091240"/>
          </a:xfrm>
          <a:prstGeom prst="rect">
            <a:avLst/>
          </a:prstGeom>
        </p:spPr>
        <p:txBody>
          <a:bodyPr bIns="0" lIns="0" rIns="0" tIns="0" wrap="none"/>
          <a:p>
            <a:endParaRPr/>
          </a:p>
        </p:txBody>
      </p:sp>
      <p:sp>
        <p:nvSpPr>
          <p:cNvPr id="68" name="PlaceHolder 3"/>
          <p:cNvSpPr>
            <a:spLocks noGrp="1"/>
          </p:cNvSpPr>
          <p:nvPr>
            <p:ph type="body"/>
          </p:nvPr>
        </p:nvSpPr>
        <p:spPr>
          <a:xfrm>
            <a:off x="504000" y="4113720"/>
            <a:ext cx="9072000" cy="20912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70" name="PlaceHolder 2"/>
          <p:cNvSpPr>
            <a:spLocks noGrp="1"/>
          </p:cNvSpPr>
          <p:nvPr>
            <p:ph type="body"/>
          </p:nvPr>
        </p:nvSpPr>
        <p:spPr>
          <a:xfrm>
            <a:off x="504000" y="1823760"/>
            <a:ext cx="4426920" cy="2091240"/>
          </a:xfrm>
          <a:prstGeom prst="rect">
            <a:avLst/>
          </a:prstGeom>
        </p:spPr>
        <p:txBody>
          <a:bodyPr bIns="0" lIns="0" rIns="0" tIns="0" wrap="none"/>
          <a:p>
            <a:endParaRPr/>
          </a:p>
        </p:txBody>
      </p:sp>
      <p:sp>
        <p:nvSpPr>
          <p:cNvPr id="71" name="PlaceHolder 3"/>
          <p:cNvSpPr>
            <a:spLocks noGrp="1"/>
          </p:cNvSpPr>
          <p:nvPr>
            <p:ph type="body"/>
          </p:nvPr>
        </p:nvSpPr>
        <p:spPr>
          <a:xfrm>
            <a:off x="5152320" y="1823760"/>
            <a:ext cx="4426920" cy="2091240"/>
          </a:xfrm>
          <a:prstGeom prst="rect">
            <a:avLst/>
          </a:prstGeom>
        </p:spPr>
        <p:txBody>
          <a:bodyPr bIns="0" lIns="0" rIns="0" tIns="0" wrap="none"/>
          <a:p>
            <a:endParaRPr/>
          </a:p>
        </p:txBody>
      </p:sp>
      <p:sp>
        <p:nvSpPr>
          <p:cNvPr id="72" name="PlaceHolder 4"/>
          <p:cNvSpPr>
            <a:spLocks noGrp="1"/>
          </p:cNvSpPr>
          <p:nvPr>
            <p:ph type="body"/>
          </p:nvPr>
        </p:nvSpPr>
        <p:spPr>
          <a:xfrm>
            <a:off x="5152320" y="4113720"/>
            <a:ext cx="4426920" cy="2091240"/>
          </a:xfrm>
          <a:prstGeom prst="rect">
            <a:avLst/>
          </a:prstGeom>
        </p:spPr>
        <p:txBody>
          <a:bodyPr bIns="0" lIns="0" rIns="0" tIns="0" wrap="none"/>
          <a:p>
            <a:endParaRPr/>
          </a:p>
        </p:txBody>
      </p:sp>
      <p:sp>
        <p:nvSpPr>
          <p:cNvPr id="73" name="PlaceHolder 5"/>
          <p:cNvSpPr>
            <a:spLocks noGrp="1"/>
          </p:cNvSpPr>
          <p:nvPr>
            <p:ph type="body"/>
          </p:nvPr>
        </p:nvSpPr>
        <p:spPr>
          <a:xfrm>
            <a:off x="504000" y="4113720"/>
            <a:ext cx="4426920" cy="20912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75" name="PlaceHolder 2"/>
          <p:cNvSpPr>
            <a:spLocks noGrp="1"/>
          </p:cNvSpPr>
          <p:nvPr>
            <p:ph type="body"/>
          </p:nvPr>
        </p:nvSpPr>
        <p:spPr>
          <a:xfrm>
            <a:off x="504000" y="1823760"/>
            <a:ext cx="4426920" cy="2091240"/>
          </a:xfrm>
          <a:prstGeom prst="rect">
            <a:avLst/>
          </a:prstGeom>
        </p:spPr>
        <p:txBody>
          <a:bodyPr bIns="0" lIns="0" rIns="0" tIns="0" wrap="none"/>
          <a:p>
            <a:endParaRPr/>
          </a:p>
        </p:txBody>
      </p:sp>
      <p:sp>
        <p:nvSpPr>
          <p:cNvPr id="76" name="PlaceHolder 3"/>
          <p:cNvSpPr>
            <a:spLocks noGrp="1"/>
          </p:cNvSpPr>
          <p:nvPr>
            <p:ph type="body"/>
          </p:nvPr>
        </p:nvSpPr>
        <p:spPr>
          <a:xfrm>
            <a:off x="5152320" y="1823760"/>
            <a:ext cx="4426920" cy="2091240"/>
          </a:xfrm>
          <a:prstGeom prst="rect">
            <a:avLst/>
          </a:prstGeom>
        </p:spPr>
        <p:txBody>
          <a:bodyPr bIns="0" lIns="0" rIns="0" tIns="0" wrap="none"/>
          <a:p>
            <a:endParaRPr/>
          </a:p>
        </p:txBody>
      </p:sp>
      <p:pic>
        <p:nvPicPr>
          <p:cNvPr descr="" id="77" name=""/>
          <p:cNvPicPr/>
          <p:nvPr/>
        </p:nvPicPr>
        <p:blipFill>
          <a:blip r:embed="rId2"/>
          <a:stretch>
            <a:fillRect/>
          </a:stretch>
        </p:blipFill>
        <p:spPr>
          <a:xfrm>
            <a:off x="6055200" y="4113360"/>
            <a:ext cx="2620800" cy="2091240"/>
          </a:xfrm>
          <a:prstGeom prst="rect">
            <a:avLst/>
          </a:prstGeom>
          <a:ln>
            <a:noFill/>
          </a:ln>
        </p:spPr>
      </p:pic>
      <p:pic>
        <p:nvPicPr>
          <p:cNvPr descr="" id="78" name=""/>
          <p:cNvPicPr/>
          <p:nvPr/>
        </p:nvPicPr>
        <p:blipFill>
          <a:blip r:embed="rId3"/>
          <a:stretch>
            <a:fillRect/>
          </a:stretch>
        </p:blipFill>
        <p:spPr>
          <a:xfrm>
            <a:off x="1406880" y="4113360"/>
            <a:ext cx="2620800" cy="209124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8" name="PlaceHolder 2"/>
          <p:cNvSpPr>
            <a:spLocks noGrp="1"/>
          </p:cNvSpPr>
          <p:nvPr>
            <p:ph type="body"/>
          </p:nvPr>
        </p:nvSpPr>
        <p:spPr>
          <a:xfrm>
            <a:off x="504000" y="1823760"/>
            <a:ext cx="9072000" cy="438480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10" name="PlaceHolder 2"/>
          <p:cNvSpPr>
            <a:spLocks noGrp="1"/>
          </p:cNvSpPr>
          <p:nvPr>
            <p:ph type="body"/>
          </p:nvPr>
        </p:nvSpPr>
        <p:spPr>
          <a:xfrm>
            <a:off x="504000" y="1823760"/>
            <a:ext cx="4426920" cy="4384800"/>
          </a:xfrm>
          <a:prstGeom prst="rect">
            <a:avLst/>
          </a:prstGeom>
        </p:spPr>
        <p:txBody>
          <a:bodyPr bIns="0" lIns="0" rIns="0" tIns="0" wrap="none"/>
          <a:p>
            <a:endParaRPr/>
          </a:p>
        </p:txBody>
      </p:sp>
      <p:sp>
        <p:nvSpPr>
          <p:cNvPr id="11" name="PlaceHolder 3"/>
          <p:cNvSpPr>
            <a:spLocks noGrp="1"/>
          </p:cNvSpPr>
          <p:nvPr>
            <p:ph type="body"/>
          </p:nvPr>
        </p:nvSpPr>
        <p:spPr>
          <a:xfrm>
            <a:off x="5152320" y="1823760"/>
            <a:ext cx="4426920" cy="438480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88000"/>
            <a:ext cx="8100000" cy="592056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15" name="PlaceHolder 2"/>
          <p:cNvSpPr>
            <a:spLocks noGrp="1"/>
          </p:cNvSpPr>
          <p:nvPr>
            <p:ph type="body"/>
          </p:nvPr>
        </p:nvSpPr>
        <p:spPr>
          <a:xfrm>
            <a:off x="504000" y="1823760"/>
            <a:ext cx="4426920" cy="2091240"/>
          </a:xfrm>
          <a:prstGeom prst="rect">
            <a:avLst/>
          </a:prstGeom>
        </p:spPr>
        <p:txBody>
          <a:bodyPr bIns="0" lIns="0" rIns="0" tIns="0" wrap="none"/>
          <a:p>
            <a:endParaRPr/>
          </a:p>
        </p:txBody>
      </p:sp>
      <p:sp>
        <p:nvSpPr>
          <p:cNvPr id="16" name="PlaceHolder 3"/>
          <p:cNvSpPr>
            <a:spLocks noGrp="1"/>
          </p:cNvSpPr>
          <p:nvPr>
            <p:ph type="body"/>
          </p:nvPr>
        </p:nvSpPr>
        <p:spPr>
          <a:xfrm>
            <a:off x="504000" y="4113720"/>
            <a:ext cx="4426920" cy="2091240"/>
          </a:xfrm>
          <a:prstGeom prst="rect">
            <a:avLst/>
          </a:prstGeom>
        </p:spPr>
        <p:txBody>
          <a:bodyPr bIns="0" lIns="0" rIns="0" tIns="0" wrap="none"/>
          <a:p>
            <a:endParaRPr/>
          </a:p>
        </p:txBody>
      </p:sp>
      <p:sp>
        <p:nvSpPr>
          <p:cNvPr id="17" name="PlaceHolder 4"/>
          <p:cNvSpPr>
            <a:spLocks noGrp="1"/>
          </p:cNvSpPr>
          <p:nvPr>
            <p:ph type="body"/>
          </p:nvPr>
        </p:nvSpPr>
        <p:spPr>
          <a:xfrm>
            <a:off x="5152320" y="1823760"/>
            <a:ext cx="4426920" cy="438480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19" name="PlaceHolder 2"/>
          <p:cNvSpPr>
            <a:spLocks noGrp="1"/>
          </p:cNvSpPr>
          <p:nvPr>
            <p:ph type="body"/>
          </p:nvPr>
        </p:nvSpPr>
        <p:spPr>
          <a:xfrm>
            <a:off x="504000" y="1823760"/>
            <a:ext cx="4426920" cy="4384800"/>
          </a:xfrm>
          <a:prstGeom prst="rect">
            <a:avLst/>
          </a:prstGeom>
        </p:spPr>
        <p:txBody>
          <a:bodyPr bIns="0" lIns="0" rIns="0" tIns="0" wrap="none"/>
          <a:p>
            <a:endParaRPr/>
          </a:p>
        </p:txBody>
      </p:sp>
      <p:sp>
        <p:nvSpPr>
          <p:cNvPr id="20" name="PlaceHolder 3"/>
          <p:cNvSpPr>
            <a:spLocks noGrp="1"/>
          </p:cNvSpPr>
          <p:nvPr>
            <p:ph type="body"/>
          </p:nvPr>
        </p:nvSpPr>
        <p:spPr>
          <a:xfrm>
            <a:off x="5152320" y="1823760"/>
            <a:ext cx="4426920" cy="2091240"/>
          </a:xfrm>
          <a:prstGeom prst="rect">
            <a:avLst/>
          </a:prstGeom>
        </p:spPr>
        <p:txBody>
          <a:bodyPr bIns="0" lIns="0" rIns="0" tIns="0" wrap="none"/>
          <a:p>
            <a:endParaRPr/>
          </a:p>
        </p:txBody>
      </p:sp>
      <p:sp>
        <p:nvSpPr>
          <p:cNvPr id="21" name="PlaceHolder 4"/>
          <p:cNvSpPr>
            <a:spLocks noGrp="1"/>
          </p:cNvSpPr>
          <p:nvPr>
            <p:ph type="body"/>
          </p:nvPr>
        </p:nvSpPr>
        <p:spPr>
          <a:xfrm>
            <a:off x="5152320" y="4113720"/>
            <a:ext cx="4426920" cy="20912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88000"/>
            <a:ext cx="8100000" cy="1104480"/>
          </a:xfrm>
          <a:prstGeom prst="rect">
            <a:avLst/>
          </a:prstGeom>
        </p:spPr>
        <p:txBody>
          <a:bodyPr anchor="ctr" bIns="0" lIns="0" rIns="0" tIns="0" wrap="none"/>
          <a:p>
            <a:pPr algn="ctr"/>
            <a:endParaRPr/>
          </a:p>
        </p:txBody>
      </p:sp>
      <p:sp>
        <p:nvSpPr>
          <p:cNvPr id="23" name="PlaceHolder 2"/>
          <p:cNvSpPr>
            <a:spLocks noGrp="1"/>
          </p:cNvSpPr>
          <p:nvPr>
            <p:ph type="body"/>
          </p:nvPr>
        </p:nvSpPr>
        <p:spPr>
          <a:xfrm>
            <a:off x="504000" y="1823760"/>
            <a:ext cx="4426920" cy="2091240"/>
          </a:xfrm>
          <a:prstGeom prst="rect">
            <a:avLst/>
          </a:prstGeom>
        </p:spPr>
        <p:txBody>
          <a:bodyPr bIns="0" lIns="0" rIns="0" tIns="0" wrap="none"/>
          <a:p>
            <a:endParaRPr/>
          </a:p>
        </p:txBody>
      </p:sp>
      <p:sp>
        <p:nvSpPr>
          <p:cNvPr id="24" name="PlaceHolder 3"/>
          <p:cNvSpPr>
            <a:spLocks noGrp="1"/>
          </p:cNvSpPr>
          <p:nvPr>
            <p:ph type="body"/>
          </p:nvPr>
        </p:nvSpPr>
        <p:spPr>
          <a:xfrm>
            <a:off x="5152320" y="1823760"/>
            <a:ext cx="4426920" cy="2091240"/>
          </a:xfrm>
          <a:prstGeom prst="rect">
            <a:avLst/>
          </a:prstGeom>
        </p:spPr>
        <p:txBody>
          <a:bodyPr bIns="0" lIns="0" rIns="0" tIns="0" wrap="none"/>
          <a:p>
            <a:endParaRPr/>
          </a:p>
        </p:txBody>
      </p:sp>
      <p:sp>
        <p:nvSpPr>
          <p:cNvPr id="25" name="PlaceHolder 4"/>
          <p:cNvSpPr>
            <a:spLocks noGrp="1"/>
          </p:cNvSpPr>
          <p:nvPr>
            <p:ph type="body"/>
          </p:nvPr>
        </p:nvSpPr>
        <p:spPr>
          <a:xfrm>
            <a:off x="504000" y="4113720"/>
            <a:ext cx="9071640" cy="20912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3.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p:spPr>
        <p:txBody>
          <a:bodyPr anchor="ctr" bIns="0" lIns="0" rIns="0" tIns="0" wrap="none"/>
          <a:p>
            <a:pPr algn="ctr"/>
            <a:r>
              <a:rPr lang="cs-CZ"/>
              <a:t>Klikněte pro úpravu formátu textu nadpisu</a:t>
            </a:r>
            <a:endParaRPr/>
          </a:p>
        </p:txBody>
      </p:sp>
      <p:sp>
        <p:nvSpPr>
          <p:cNvPr id="1" name="PlaceHolder 2"/>
          <p:cNvSpPr>
            <a:spLocks noGrp="1"/>
          </p:cNvSpPr>
          <p:nvPr>
            <p:ph type="body"/>
          </p:nvPr>
        </p:nvSpPr>
        <p:spPr>
          <a:xfrm>
            <a:off x="504000" y="1769040"/>
            <a:ext cx="9071640" cy="4384800"/>
          </a:xfrm>
          <a:prstGeom prst="rect">
            <a:avLst/>
          </a:prstGeom>
        </p:spPr>
        <p:txBody>
          <a:bodyPr bIns="0" lIns="0" rIns="0" tIns="0" wrap="none"/>
          <a:p>
            <a:pPr>
              <a:buSzPct val="25000"/>
              <a:buFont typeface="StarSymbol"/>
              <a:buChar char=""/>
            </a:pPr>
            <a:r>
              <a:rPr lang="cs-CZ"/>
              <a:t>Klikněte pro úpravu formátu textu osnovy</a:t>
            </a:r>
            <a:endParaRPr/>
          </a:p>
          <a:p>
            <a:pPr lvl="1">
              <a:buSzPct val="25000"/>
              <a:buFont typeface="StarSymbol"/>
              <a:buChar char=""/>
            </a:pPr>
            <a:r>
              <a:rPr lang="cs-CZ"/>
              <a:t>Druhá úroveň</a:t>
            </a:r>
            <a:endParaRPr/>
          </a:p>
          <a:p>
            <a:pPr lvl="2">
              <a:buSzPct val="25000"/>
              <a:buFont typeface="StarSymbol"/>
              <a:buChar char=""/>
            </a:pPr>
            <a:r>
              <a:rPr lang="cs-CZ"/>
              <a:t>Třetí úroveň</a:t>
            </a:r>
            <a:endParaRPr/>
          </a:p>
          <a:p>
            <a:pPr lvl="3">
              <a:buSzPct val="25000"/>
              <a:buFont typeface="StarSymbol"/>
              <a:buChar char=""/>
            </a:pPr>
            <a:r>
              <a:rPr lang="cs-CZ"/>
              <a:t>Čtvrtá úroveň osnovy</a:t>
            </a:r>
            <a:endParaRPr/>
          </a:p>
          <a:p>
            <a:pPr lvl="4">
              <a:buSzPct val="25000"/>
              <a:buFont typeface="StarSymbol"/>
              <a:buChar char=""/>
            </a:pPr>
            <a:r>
              <a:rPr lang="cs-CZ"/>
              <a:t>Pátá úroveň osnovy</a:t>
            </a:r>
            <a:endParaRPr/>
          </a:p>
          <a:p>
            <a:pPr lvl="5">
              <a:buSzPct val="25000"/>
              <a:buFont typeface="StarSymbol"/>
              <a:buChar char=""/>
            </a:pPr>
            <a:r>
              <a:rPr lang="cs-CZ"/>
              <a:t>Šestá úroveň</a:t>
            </a:r>
            <a:endParaRPr/>
          </a:p>
          <a:p>
            <a:pPr lvl="6">
              <a:buSzPct val="25000"/>
              <a:buFont typeface="StarSymbol"/>
              <a:buChar char=""/>
            </a:pPr>
            <a:r>
              <a:rPr lang="cs-CZ"/>
              <a:t>Sedmá úroveň</a:t>
            </a:r>
            <a:endParaRPr/>
          </a:p>
        </p:txBody>
      </p:sp>
      <p:sp>
        <p:nvSpPr>
          <p:cNvPr id="2" name="PlaceHolder 3"/>
          <p:cNvSpPr>
            <a:spLocks noGrp="1"/>
          </p:cNvSpPr>
          <p:nvPr>
            <p:ph type="dt"/>
          </p:nvPr>
        </p:nvSpPr>
        <p:spPr>
          <a:xfrm>
            <a:off x="504000" y="6887160"/>
            <a:ext cx="2348280" cy="521280"/>
          </a:xfrm>
          <a:prstGeom prst="rect">
            <a:avLst/>
          </a:prstGeom>
        </p:spPr>
        <p:txBody>
          <a:bodyPr bIns="0" lIns="0" rIns="0" tIns="0" wrap="none"/>
          <a:p>
            <a:r>
              <a:rPr lang="cs-CZ" sz="1400"/>
              <a:t>&lt;datum/čas&gt;</a:t>
            </a:r>
            <a:endParaRPr/>
          </a:p>
        </p:txBody>
      </p:sp>
      <p:sp>
        <p:nvSpPr>
          <p:cNvPr id="3" name="PlaceHolder 4"/>
          <p:cNvSpPr>
            <a:spLocks noGrp="1"/>
          </p:cNvSpPr>
          <p:nvPr>
            <p:ph type="ftr"/>
          </p:nvPr>
        </p:nvSpPr>
        <p:spPr>
          <a:xfrm>
            <a:off x="3447360" y="6887160"/>
            <a:ext cx="3195000" cy="521280"/>
          </a:xfrm>
          <a:prstGeom prst="rect">
            <a:avLst/>
          </a:prstGeom>
        </p:spPr>
        <p:txBody>
          <a:bodyPr bIns="0" lIns="0" rIns="0" tIns="0" wrap="none"/>
          <a:p>
            <a:pPr algn="ctr"/>
            <a:r>
              <a:rPr lang="cs-CZ" sz="1400"/>
              <a:t>&lt;zápatí&gt;</a:t>
            </a:r>
            <a:endParaRPr/>
          </a:p>
        </p:txBody>
      </p:sp>
      <p:sp>
        <p:nvSpPr>
          <p:cNvPr id="4" name="PlaceHolder 5"/>
          <p:cNvSpPr>
            <a:spLocks noGrp="1"/>
          </p:cNvSpPr>
          <p:nvPr>
            <p:ph type="sldNum"/>
          </p:nvPr>
        </p:nvSpPr>
        <p:spPr>
          <a:xfrm>
            <a:off x="7227360" y="6887160"/>
            <a:ext cx="2348280" cy="521280"/>
          </a:xfrm>
          <a:prstGeom prst="rect">
            <a:avLst/>
          </a:prstGeom>
        </p:spPr>
        <p:txBody>
          <a:bodyPr bIns="0" lIns="0" rIns="0" tIns="0" wrap="none"/>
          <a:p>
            <a:pPr algn="r"/>
            <a:fld id="{362A5861-0BA7-462A-9CB6-39BA5728145B}" type="slidenum">
              <a:rPr lang="cs-CZ" sz="1400"/>
              <a:t>&lt;číslo&gt;</a:t>
            </a:fld>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39" name=""/>
          <p:cNvPicPr/>
          <p:nvPr/>
        </p:nvPicPr>
        <p:blipFill>
          <a:blip r:embed="rId2"/>
          <a:stretch>
            <a:fillRect/>
          </a:stretch>
        </p:blipFill>
        <p:spPr>
          <a:xfrm>
            <a:off x="0" y="0"/>
            <a:ext cx="10079640" cy="7555680"/>
          </a:xfrm>
          <a:prstGeom prst="rect">
            <a:avLst/>
          </a:prstGeom>
          <a:ln>
            <a:noFill/>
          </a:ln>
        </p:spPr>
      </p:pic>
      <p:sp>
        <p:nvSpPr>
          <p:cNvPr id="40" name="PlaceHolder 1"/>
          <p:cNvSpPr>
            <a:spLocks noGrp="1"/>
          </p:cNvSpPr>
          <p:nvPr>
            <p:ph type="title"/>
          </p:nvPr>
        </p:nvSpPr>
        <p:spPr>
          <a:xfrm>
            <a:off x="504000" y="288000"/>
            <a:ext cx="8100000" cy="1104120"/>
          </a:xfrm>
          <a:prstGeom prst="rect">
            <a:avLst/>
          </a:prstGeom>
        </p:spPr>
        <p:txBody>
          <a:bodyPr anchor="ctr" bIns="0" lIns="0" rIns="0" tIns="0" wrap="none"/>
          <a:p>
            <a:pPr algn="ctr"/>
            <a:r>
              <a:rPr lang="cs-CZ"/>
              <a:t>Klikněte pro úpravu formátu textu nadpisu</a:t>
            </a:r>
            <a:endParaRPr/>
          </a:p>
        </p:txBody>
      </p:sp>
      <p:sp>
        <p:nvSpPr>
          <p:cNvPr id="41" name="PlaceHolder 2"/>
          <p:cNvSpPr>
            <a:spLocks noGrp="1"/>
          </p:cNvSpPr>
          <p:nvPr>
            <p:ph type="body"/>
          </p:nvPr>
        </p:nvSpPr>
        <p:spPr>
          <a:xfrm>
            <a:off x="504000" y="1823760"/>
            <a:ext cx="9072000" cy="4384800"/>
          </a:xfrm>
          <a:prstGeom prst="rect">
            <a:avLst/>
          </a:prstGeom>
        </p:spPr>
        <p:txBody>
          <a:bodyPr bIns="0" lIns="0" rIns="0" tIns="0" wrap="none"/>
          <a:p>
            <a:pPr>
              <a:buSzPct val="25000"/>
              <a:buFont typeface="StarSymbol"/>
              <a:buChar char=""/>
            </a:pPr>
            <a:r>
              <a:rPr lang="cs-CZ"/>
              <a:t>Klikněte pro úpravu formátu textu osnovy</a:t>
            </a:r>
            <a:endParaRPr/>
          </a:p>
          <a:p>
            <a:pPr lvl="1">
              <a:buSzPct val="25000"/>
              <a:buFont typeface="StarSymbol"/>
              <a:buChar char=""/>
            </a:pPr>
            <a:r>
              <a:rPr lang="cs-CZ"/>
              <a:t>Druhá úroveň</a:t>
            </a:r>
            <a:endParaRPr/>
          </a:p>
          <a:p>
            <a:pPr lvl="2">
              <a:buSzPct val="25000"/>
              <a:buFont typeface="StarSymbol"/>
              <a:buChar char=""/>
            </a:pPr>
            <a:r>
              <a:rPr lang="cs-CZ"/>
              <a:t>Třetí úroveň</a:t>
            </a:r>
            <a:endParaRPr/>
          </a:p>
          <a:p>
            <a:pPr lvl="3">
              <a:buSzPct val="25000"/>
              <a:buFont typeface="StarSymbol"/>
              <a:buChar char=""/>
            </a:pPr>
            <a:r>
              <a:rPr lang="cs-CZ"/>
              <a:t>Čtvrtá úroveň osnovy</a:t>
            </a:r>
            <a:endParaRPr/>
          </a:p>
          <a:p>
            <a:pPr lvl="4">
              <a:buSzPct val="25000"/>
              <a:buFont typeface="StarSymbol"/>
              <a:buChar char=""/>
            </a:pPr>
            <a:r>
              <a:rPr lang="cs-CZ"/>
              <a:t>Pátá úroveň osnovy</a:t>
            </a:r>
            <a:endParaRPr/>
          </a:p>
          <a:p>
            <a:pPr lvl="5">
              <a:buSzPct val="25000"/>
              <a:buFont typeface="StarSymbol"/>
              <a:buChar char=""/>
            </a:pPr>
            <a:r>
              <a:rPr lang="cs-CZ"/>
              <a:t>Šestá úroveň</a:t>
            </a:r>
            <a:endParaRPr/>
          </a:p>
          <a:p>
            <a:pPr lvl="6">
              <a:buSzPct val="25000"/>
              <a:buFont typeface="StarSymbol"/>
              <a:buChar char=""/>
            </a:pPr>
            <a:r>
              <a:rPr lang="cs-CZ"/>
              <a:t>Sedmá úroveň</a:t>
            </a:r>
            <a:endParaRPr/>
          </a:p>
        </p:txBody>
      </p:sp>
      <p:sp>
        <p:nvSpPr>
          <p:cNvPr id="42" name="PlaceHolder 3"/>
          <p:cNvSpPr>
            <a:spLocks noGrp="1"/>
          </p:cNvSpPr>
          <p:nvPr>
            <p:ph type="dt"/>
          </p:nvPr>
        </p:nvSpPr>
        <p:spPr>
          <a:xfrm>
            <a:off x="504000" y="6886800"/>
            <a:ext cx="2348280" cy="521280"/>
          </a:xfrm>
          <a:prstGeom prst="rect">
            <a:avLst/>
          </a:prstGeom>
        </p:spPr>
        <p:txBody>
          <a:bodyPr bIns="0" lIns="0" rIns="0" tIns="0" wrap="none"/>
          <a:p>
            <a:r>
              <a:rPr lang="cs-CZ" sz="1400"/>
              <a:t>&lt;datum/čas&gt;</a:t>
            </a:r>
            <a:endParaRPr/>
          </a:p>
        </p:txBody>
      </p:sp>
      <p:sp>
        <p:nvSpPr>
          <p:cNvPr id="43" name="PlaceHolder 4"/>
          <p:cNvSpPr>
            <a:spLocks noGrp="1"/>
          </p:cNvSpPr>
          <p:nvPr>
            <p:ph type="ftr"/>
          </p:nvPr>
        </p:nvSpPr>
        <p:spPr>
          <a:xfrm>
            <a:off x="3447360" y="6886800"/>
            <a:ext cx="3195000" cy="521280"/>
          </a:xfrm>
          <a:prstGeom prst="rect">
            <a:avLst/>
          </a:prstGeom>
        </p:spPr>
        <p:txBody>
          <a:bodyPr bIns="0" lIns="0" rIns="0" tIns="0" wrap="none"/>
          <a:p>
            <a:pPr algn="ctr"/>
            <a:r>
              <a:rPr lang="cs-CZ" sz="1400"/>
              <a:t>&lt;zápatí&gt;</a:t>
            </a:r>
            <a:endParaRPr/>
          </a:p>
        </p:txBody>
      </p:sp>
      <p:sp>
        <p:nvSpPr>
          <p:cNvPr id="44" name="PlaceHolder 5"/>
          <p:cNvSpPr>
            <a:spLocks noGrp="1"/>
          </p:cNvSpPr>
          <p:nvPr>
            <p:ph type="sldNum"/>
          </p:nvPr>
        </p:nvSpPr>
        <p:spPr>
          <a:xfrm>
            <a:off x="7227360" y="6886800"/>
            <a:ext cx="2348280" cy="521280"/>
          </a:xfrm>
          <a:prstGeom prst="rect">
            <a:avLst/>
          </a:prstGeom>
        </p:spPr>
        <p:txBody>
          <a:bodyPr bIns="0" lIns="0" rIns="0" tIns="0" wrap="none"/>
          <a:p>
            <a:pPr algn="r"/>
            <a:fld id="{4EBE0C92-554D-46A8-9C98-44DFB941668E}" type="slidenum">
              <a:rPr lang="cs-CZ" sz="1400"/>
              <a:t>&lt;číslo&gt;</a:t>
            </a:fld>
            <a:endParaRPr/>
          </a:p>
        </p:txBody>
      </p:sp>
    </p:spTree>
  </p:cSld>
  <p:clrMap accent1="accent1" accent2="accent2" accent3="accent3" accent4="accent4" accent5="accent5" accent6="accent6" bg1="lt1" bg2="lt2" folHlink="folHlink" hlink="hlink" tx1="dk1" tx2="dk2"/>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8.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7.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8.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TextShape 1"/>
          <p:cNvSpPr txBox="1"/>
          <p:nvPr/>
        </p:nvSpPr>
        <p:spPr>
          <a:xfrm>
            <a:off x="-4680" y="2703240"/>
            <a:ext cx="10156680" cy="1256760"/>
          </a:xfrm>
          <a:prstGeom prst="rect">
            <a:avLst/>
          </a:prstGeom>
        </p:spPr>
        <p:txBody>
          <a:bodyPr bIns="45000" lIns="90000" rIns="90000" tIns="45000" wrap="none"/>
          <a:p>
            <a:r>
              <a:rPr lang="cs-CZ" sz="2200">
                <a:latin typeface="Comic Sans MS"/>
              </a:rPr>
              <a:t>-byl jeden z nejtalentovanějších experimentátorů 19. století. Uznání svých kolegů se dočkal až ve čtyřiceti letech, a když šťastnou náhodou objevil paprsky, které potom dostaly jeho jméno, tak mu bylo ještě o deset let více.</a:t>
            </a:r>
            <a:endParaRPr/>
          </a:p>
        </p:txBody>
      </p:sp>
      <p:sp>
        <p:nvSpPr>
          <p:cNvPr id="80" name="TextShape 2"/>
          <p:cNvSpPr txBox="1"/>
          <p:nvPr/>
        </p:nvSpPr>
        <p:spPr>
          <a:xfrm>
            <a:off x="-79560" y="575280"/>
            <a:ext cx="10087560" cy="1152720"/>
          </a:xfrm>
          <a:prstGeom prst="rect">
            <a:avLst/>
          </a:prstGeom>
        </p:spPr>
        <p:txBody>
          <a:bodyPr bIns="45000" lIns="90000" rIns="90000" tIns="45000" wrap="none"/>
          <a:p>
            <a:r>
              <a:rPr lang="cs-CZ" sz="6000">
                <a:latin typeface="Comic Sans MS"/>
              </a:rPr>
              <a:t>Wilhelm Conrad Röntgen</a:t>
            </a:r>
            <a:endParaRPr/>
          </a:p>
        </p:txBody>
      </p:sp>
      <p:sp>
        <p:nvSpPr>
          <p:cNvPr id="81" name="TextShape 3"/>
          <p:cNvSpPr txBox="1"/>
          <p:nvPr/>
        </p:nvSpPr>
        <p:spPr>
          <a:xfrm>
            <a:off x="-4680" y="1796040"/>
            <a:ext cx="10140120" cy="867960"/>
          </a:xfrm>
          <a:prstGeom prst="rect">
            <a:avLst/>
          </a:prstGeom>
        </p:spPr>
        <p:txBody>
          <a:bodyPr bIns="45000" lIns="90000" rIns="90000" tIns="45000" wrap="none"/>
          <a:p>
            <a:r>
              <a:rPr lang="cs-CZ" sz="2200">
                <a:latin typeface="Comic Sans MS"/>
              </a:rPr>
              <a:t>-Německý fyzik narodil se 27. března 1845 v Lennep. Zemřel 10. února 1923 v Mnichově na rakovinu střev.</a:t>
            </a:r>
            <a:endParaRPr/>
          </a:p>
        </p:txBody>
      </p:sp>
      <p:sp>
        <p:nvSpPr>
          <p:cNvPr id="82" name="TextShape 4"/>
          <p:cNvSpPr txBox="1"/>
          <p:nvPr/>
        </p:nvSpPr>
        <p:spPr>
          <a:xfrm>
            <a:off x="10800" y="4032000"/>
            <a:ext cx="9925200" cy="867960"/>
          </a:xfrm>
          <a:prstGeom prst="rect">
            <a:avLst/>
          </a:prstGeom>
        </p:spPr>
        <p:txBody>
          <a:bodyPr bIns="45000" lIns="90000" rIns="90000" tIns="45000" wrap="none"/>
          <a:p>
            <a:r>
              <a:rPr lang="cs-CZ" sz="2200">
                <a:latin typeface="Comic Sans MS"/>
              </a:rPr>
              <a:t>-V roce 1901 mu byla za objev rentgenového záření udělena první Nobelova cena za fyziku.</a:t>
            </a:r>
            <a:endParaRPr/>
          </a:p>
        </p:txBody>
      </p:sp>
      <p:sp>
        <p:nvSpPr>
          <p:cNvPr id="83" name="TextShape 5"/>
          <p:cNvSpPr txBox="1"/>
          <p:nvPr/>
        </p:nvSpPr>
        <p:spPr>
          <a:xfrm>
            <a:off x="19440" y="4881600"/>
            <a:ext cx="9893160" cy="867960"/>
          </a:xfrm>
          <a:prstGeom prst="rect">
            <a:avLst/>
          </a:prstGeom>
        </p:spPr>
        <p:txBody>
          <a:bodyPr bIns="45000" lIns="90000" rIns="90000" tIns="45000" wrap="none"/>
          <a:p>
            <a:r>
              <a:rPr lang="cs-CZ" sz="2200">
                <a:latin typeface="Comic Sans MS"/>
              </a:rPr>
              <a:t>-Jím objevené rentgenového záření našlo brzy uplatnění v lékařství a dalších oborech.</a:t>
            </a:r>
            <a:endParaRPr/>
          </a:p>
        </p:txBody>
      </p:sp>
      <p:sp>
        <p:nvSpPr>
          <p:cNvPr id="84" name="TextShape 6"/>
          <p:cNvSpPr txBox="1"/>
          <p:nvPr/>
        </p:nvSpPr>
        <p:spPr>
          <a:xfrm>
            <a:off x="0" y="5760000"/>
            <a:ext cx="5544000" cy="479160"/>
          </a:xfrm>
          <a:prstGeom prst="rect">
            <a:avLst/>
          </a:prstGeom>
        </p:spPr>
        <p:txBody>
          <a:bodyPr bIns="45000" lIns="90000" rIns="90000" tIns="45000" wrap="none"/>
          <a:p>
            <a:r>
              <a:rPr lang="cs-CZ" sz="2200">
                <a:latin typeface="Comic Sans MS"/>
              </a:rPr>
              <a:t>-Röntgen si však svůj objev nepatentoval.</a:t>
            </a:r>
            <a:endParaRPr/>
          </a:p>
        </p:txBody>
      </p:sp>
      <p:pic>
        <p:nvPicPr>
          <p:cNvPr descr="" id="85" name=""/>
          <p:cNvPicPr/>
          <p:nvPr/>
        </p:nvPicPr>
        <p:blipFill>
          <a:blip r:embed="rId1"/>
          <a:stretch>
            <a:fillRect/>
          </a:stretch>
        </p:blipFill>
        <p:spPr>
          <a:xfrm>
            <a:off x="8712000" y="72000"/>
            <a:ext cx="1296000" cy="1800000"/>
          </a:xfrm>
          <a:prstGeom prst="rect">
            <a:avLst/>
          </a:prstGeom>
          <a:ln>
            <a:noFill/>
          </a:ln>
        </p:spPr>
      </p:pic>
    </p:spTree>
  </p:cSld>
  <p:transition>
    <p:push dir="l"/>
  </p:transition>
  <p:timing>
    <p:tnLst>
      <p:par>
        <p:cTn dur="indefinite" id="1" nodeType="tmRoot" restart="never">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TextShape 1"/>
          <p:cNvSpPr txBox="1"/>
          <p:nvPr/>
        </p:nvSpPr>
        <p:spPr>
          <a:xfrm>
            <a:off x="-432000" y="95760"/>
            <a:ext cx="10080000" cy="1416240"/>
          </a:xfrm>
          <a:prstGeom prst="rect">
            <a:avLst/>
          </a:prstGeom>
        </p:spPr>
        <p:txBody>
          <a:bodyPr anchor="ctr" bIns="0" lIns="0" rIns="0" tIns="0" wrap="none"/>
          <a:p>
            <a:pPr algn="ctr"/>
            <a:r>
              <a:rPr lang="cs-CZ" sz="8000">
                <a:latin typeface="Comic Sans MS"/>
              </a:rPr>
              <a:t>Rentgenové</a:t>
            </a:r>
            <a:r>
              <a:rPr lang="cs-CZ">
                <a:latin typeface="Comic Sans MS"/>
              </a:rPr>
              <a:t> </a:t>
            </a:r>
            <a:r>
              <a:rPr lang="cs-CZ" sz="8000">
                <a:latin typeface="Comic Sans MS"/>
              </a:rPr>
              <a:t>záření</a:t>
            </a:r>
            <a:endParaRPr/>
          </a:p>
        </p:txBody>
      </p:sp>
      <p:sp>
        <p:nvSpPr>
          <p:cNvPr id="87" name="TextShape 2"/>
          <p:cNvSpPr txBox="1"/>
          <p:nvPr/>
        </p:nvSpPr>
        <p:spPr>
          <a:xfrm>
            <a:off x="216000" y="5076360"/>
            <a:ext cx="3960000" cy="902880"/>
          </a:xfrm>
          <a:prstGeom prst="rect">
            <a:avLst/>
          </a:prstGeom>
        </p:spPr>
        <p:txBody>
          <a:bodyPr bIns="45000" lIns="90000" rIns="90000" tIns="45000" wrap="none"/>
          <a:p>
            <a:r>
              <a:rPr lang="cs-CZ"/>
              <a:t> </a:t>
            </a:r>
            <a:endParaRPr/>
          </a:p>
        </p:txBody>
      </p:sp>
      <p:sp>
        <p:nvSpPr>
          <p:cNvPr id="88" name="TextShape 3"/>
          <p:cNvSpPr txBox="1"/>
          <p:nvPr/>
        </p:nvSpPr>
        <p:spPr>
          <a:xfrm>
            <a:off x="0" y="2160000"/>
            <a:ext cx="10080000" cy="1256760"/>
          </a:xfrm>
          <a:prstGeom prst="rect">
            <a:avLst/>
          </a:prstGeom>
        </p:spPr>
        <p:txBody>
          <a:bodyPr bIns="45000" lIns="90000" rIns="90000" tIns="45000" wrap="none"/>
          <a:p>
            <a:r>
              <a:rPr lang="cs-CZ" sz="2200">
                <a:latin typeface="Comic Sans MS"/>
              </a:rPr>
              <a:t>Rentgenové záření je forma elektromagnetického záření o vlnových délkách 10 nanometrů - 1 pikometr. Využívá se při lékařských vyšetřeních a v krystalografii. </a:t>
            </a:r>
            <a:endParaRPr/>
          </a:p>
        </p:txBody>
      </p:sp>
      <p:sp>
        <p:nvSpPr>
          <p:cNvPr id="89" name="TextShape 4"/>
          <p:cNvSpPr txBox="1"/>
          <p:nvPr/>
        </p:nvSpPr>
        <p:spPr>
          <a:xfrm>
            <a:off x="0" y="3416760"/>
            <a:ext cx="10080000" cy="479520"/>
          </a:xfrm>
          <a:prstGeom prst="rect">
            <a:avLst/>
          </a:prstGeom>
        </p:spPr>
        <p:txBody>
          <a:bodyPr bIns="45000" lIns="90000" rIns="90000" tIns="45000" wrap="none"/>
          <a:p>
            <a:r>
              <a:rPr lang="cs-CZ" sz="2200">
                <a:latin typeface="Comic Sans MS"/>
              </a:rPr>
              <a:t>Jedná se o formu ionizujícího záření a jako takové může být nebezpečné.</a:t>
            </a:r>
            <a:endParaRPr/>
          </a:p>
        </p:txBody>
      </p:sp>
    </p:spTree>
  </p:cSld>
  <p:transition>
    <p:push dir="l"/>
  </p:transition>
  <p:timing>
    <p:tnLst>
      <p:par>
        <p:cTn dur="indefinite" id="3" nodeType="tmRoot" restart="never">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TextShape 1"/>
          <p:cNvSpPr txBox="1"/>
          <p:nvPr/>
        </p:nvSpPr>
        <p:spPr>
          <a:xfrm>
            <a:off x="72000" y="1656000"/>
            <a:ext cx="9936000" cy="3499560"/>
          </a:xfrm>
          <a:prstGeom prst="rect">
            <a:avLst/>
          </a:prstGeom>
        </p:spPr>
        <p:txBody>
          <a:bodyPr anchor="ctr" bIns="0" lIns="0" rIns="0" tIns="0" wrap="none"/>
          <a:p>
            <a:r>
              <a:rPr lang="cs-CZ" sz="2200">
                <a:latin typeface="Comic Sans MS"/>
              </a:rPr>
              <a:t>Rentgenové záření vzniká například v rentgence na principu katodového záření. Katodové záření vzniká v katodové trubici, tedy ve skleněné vakuované trubici se zabudovanou katodou a anodou. Při katodovém záření se elektrony z katody uvolní po jejím nažhavení a po vložení anodového napětí vylétnou z katody, prolétnou otvorem v anodě a dopadají za ni, kde způsobují světélkování skleněné stěny výbojové trubice. Rentgenka je typ výbojové trubice, kde katodové záření dopadá na kov s velkou relativní atomovou hmotností např. wolfram a v místě dopadu vzniká pronikavé rentgenové záření.</a:t>
            </a:r>
            <a:endParaRPr/>
          </a:p>
        </p:txBody>
      </p:sp>
      <p:sp>
        <p:nvSpPr>
          <p:cNvPr id="91" name="TextShape 2"/>
          <p:cNvSpPr txBox="1"/>
          <p:nvPr/>
        </p:nvSpPr>
        <p:spPr>
          <a:xfrm>
            <a:off x="0" y="216000"/>
            <a:ext cx="10080000" cy="1104120"/>
          </a:xfrm>
          <a:prstGeom prst="rect">
            <a:avLst/>
          </a:prstGeom>
        </p:spPr>
        <p:txBody>
          <a:bodyPr anchor="ctr" bIns="0" lIns="0" rIns="0" tIns="0" wrap="none"/>
          <a:p>
            <a:pPr algn="ctr"/>
            <a:r>
              <a:rPr lang="cs-CZ" sz="6000">
                <a:latin typeface="Comic Sans MS"/>
              </a:rPr>
              <a:t>Vznik rentgenového záření</a:t>
            </a:r>
            <a:endParaRPr/>
          </a:p>
        </p:txBody>
      </p:sp>
    </p:spTree>
  </p:cSld>
  <p:transition>
    <p:push dir="l"/>
  </p:transition>
  <p:timing>
    <p:tnLst>
      <p:par>
        <p:cTn dur="indefinite" id="5" nodeType="tmRoot" restart="never">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TextShape 1"/>
          <p:cNvSpPr txBox="1"/>
          <p:nvPr/>
        </p:nvSpPr>
        <p:spPr>
          <a:xfrm>
            <a:off x="0" y="1584000"/>
            <a:ext cx="10214640" cy="2034360"/>
          </a:xfrm>
          <a:prstGeom prst="rect">
            <a:avLst/>
          </a:prstGeom>
        </p:spPr>
        <p:txBody>
          <a:bodyPr bIns="45000" lIns="90000" rIns="90000" tIns="45000" wrap="none"/>
          <a:p>
            <a:r>
              <a:rPr lang="cs-CZ" sz="2200">
                <a:latin typeface="Comic Sans MS"/>
              </a:rPr>
              <a:t>Existují dva typy rentgenového záření:</a:t>
            </a:r>
            <a:endParaRPr/>
          </a:p>
          <a:p>
            <a:endParaRPr/>
          </a:p>
          <a:p>
            <a:endParaRPr/>
          </a:p>
          <a:p>
            <a:endParaRPr/>
          </a:p>
          <a:p>
            <a:endParaRPr/>
          </a:p>
        </p:txBody>
      </p:sp>
      <p:sp>
        <p:nvSpPr>
          <p:cNvPr id="93" name="TextShape 2"/>
          <p:cNvSpPr txBox="1"/>
          <p:nvPr/>
        </p:nvSpPr>
        <p:spPr>
          <a:xfrm>
            <a:off x="0" y="0"/>
            <a:ext cx="10080000" cy="1152720"/>
          </a:xfrm>
          <a:prstGeom prst="rect">
            <a:avLst/>
          </a:prstGeom>
        </p:spPr>
        <p:txBody>
          <a:bodyPr bIns="45000" lIns="90000" rIns="90000" tIns="45000" wrap="none"/>
          <a:p>
            <a:r>
              <a:rPr lang="cs-CZ" sz="6000">
                <a:latin typeface="Comic Sans MS"/>
              </a:rPr>
              <a:t>Typy rentgenového záření</a:t>
            </a:r>
            <a:endParaRPr/>
          </a:p>
        </p:txBody>
      </p:sp>
      <p:sp>
        <p:nvSpPr>
          <p:cNvPr id="94" name="TextShape 3"/>
          <p:cNvSpPr txBox="1"/>
          <p:nvPr/>
        </p:nvSpPr>
        <p:spPr>
          <a:xfrm>
            <a:off x="0" y="2256480"/>
            <a:ext cx="3960000" cy="1256760"/>
          </a:xfrm>
          <a:prstGeom prst="rect">
            <a:avLst/>
          </a:prstGeom>
        </p:spPr>
        <p:txBody>
          <a:bodyPr bIns="45000" lIns="90000" rIns="90000" tIns="45000" wrap="none"/>
          <a:p>
            <a:r>
              <a:rPr lang="cs-CZ" sz="2200">
                <a:latin typeface="Comic Sans MS"/>
              </a:rPr>
              <a:t>--&gt;Brzdné rentgenové záření – využívá se v lékařství a v průmyslu</a:t>
            </a:r>
            <a:endParaRPr/>
          </a:p>
        </p:txBody>
      </p:sp>
      <p:sp>
        <p:nvSpPr>
          <p:cNvPr id="95" name="TextShape 4"/>
          <p:cNvSpPr txBox="1"/>
          <p:nvPr/>
        </p:nvSpPr>
        <p:spPr>
          <a:xfrm>
            <a:off x="0" y="3668040"/>
            <a:ext cx="5184000" cy="1256760"/>
          </a:xfrm>
          <a:prstGeom prst="rect">
            <a:avLst/>
          </a:prstGeom>
        </p:spPr>
        <p:txBody>
          <a:bodyPr bIns="45000" lIns="90000" rIns="90000" tIns="45000" wrap="none"/>
          <a:p>
            <a:r>
              <a:rPr lang="cs-CZ" sz="2200">
                <a:latin typeface="Comic Sans MS"/>
              </a:rPr>
              <a:t>--&gt;Charakteristické rentgenové záření – využívá se v analitické chemii</a:t>
            </a:r>
            <a:endParaRPr/>
          </a:p>
          <a:p>
            <a:endParaRPr/>
          </a:p>
        </p:txBody>
      </p:sp>
    </p:spTree>
  </p:cSld>
  <p:transition>
    <p:push dir="l"/>
  </p:transition>
  <p:timing>
    <p:tnLst>
      <p:par>
        <p:cTn dur="indefinite" id="7" nodeType="tmRoot" restart="never">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TextShape 1"/>
          <p:cNvSpPr txBox="1"/>
          <p:nvPr/>
        </p:nvSpPr>
        <p:spPr>
          <a:xfrm>
            <a:off x="0" y="1914840"/>
            <a:ext cx="10080000" cy="4277160"/>
          </a:xfrm>
          <a:prstGeom prst="rect">
            <a:avLst/>
          </a:prstGeom>
        </p:spPr>
        <p:txBody>
          <a:bodyPr anchor="ctr" bIns="0" lIns="0" rIns="0" tIns="0" wrap="none"/>
          <a:p>
            <a:r>
              <a:rPr lang="cs-CZ" sz="2200">
                <a:latin typeface="Comic Sans MS"/>
              </a:rPr>
              <a:t>-Rychle letící elektrony se po dopadu na terč brzdí a dochází ke změně jejich dráhy. Energie, kterou elektrony při průchodu terčem ztratily, se vyzáří ve formě tzv. brzdného rentgenova záření. Toto záření je charakteristické širokým, spojitým energetickým spektrem. Čím je větší energie (rychlost) elektronů, tím tvrdší záření vzniká. Energie brzdného rentgenova záření nezávisí na materiálu terče (např. anody rentgenovy trubice), ale jen na rychlosti elektronů (tedy na velikosti napětí na anodě rentgenovy trubice). Elektrony ale mohou být urychleny i jiným způsobem - v urychlovačích částic např. v lineárním urychlovači, betatronu, mikrotronu, u nichž se dosahuje výrazně vyšších energií než u rentgenovy trubice. Energie záření se udává zpravidla v elektronvoltech (eV).</a:t>
            </a:r>
            <a:endParaRPr/>
          </a:p>
        </p:txBody>
      </p:sp>
      <p:sp>
        <p:nvSpPr>
          <p:cNvPr id="97" name="TextShape 2"/>
          <p:cNvSpPr txBox="1"/>
          <p:nvPr/>
        </p:nvSpPr>
        <p:spPr>
          <a:xfrm>
            <a:off x="-208800" y="576000"/>
            <a:ext cx="10144800" cy="1062720"/>
          </a:xfrm>
          <a:prstGeom prst="rect">
            <a:avLst/>
          </a:prstGeom>
        </p:spPr>
        <p:txBody>
          <a:bodyPr anchor="ctr" bIns="0" lIns="0" rIns="0" tIns="0" wrap="none"/>
          <a:p>
            <a:pPr algn="ctr"/>
            <a:r>
              <a:rPr lang="cs-CZ" sz="6000">
                <a:latin typeface="Comic Sans MS"/>
              </a:rPr>
              <a:t>Brzdné rentgenové záření</a:t>
            </a:r>
            <a:endParaRPr/>
          </a:p>
        </p:txBody>
      </p:sp>
    </p:spTree>
  </p:cSld>
  <p:transition>
    <p:push dir="l"/>
  </p:transition>
  <p:timing>
    <p:tnLst>
      <p:par>
        <p:cTn dur="indefinite" id="9" nodeType="tmRoot" restart="never">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8" name="TextShape 1"/>
          <p:cNvSpPr txBox="1"/>
          <p:nvPr/>
        </p:nvSpPr>
        <p:spPr>
          <a:xfrm>
            <a:off x="72000" y="2880000"/>
            <a:ext cx="9936000" cy="3328200"/>
          </a:xfrm>
          <a:prstGeom prst="rect">
            <a:avLst/>
          </a:prstGeom>
        </p:spPr>
        <p:txBody>
          <a:bodyPr anchor="ctr" bIns="0" lIns="0" rIns="0" tIns="0" wrap="none"/>
          <a:p>
            <a:r>
              <a:rPr lang="cs-CZ" sz="2200">
                <a:latin typeface="Comic Sans MS"/>
              </a:rPr>
              <a:t>-Charakteristické rentgenové záření se používá v analytické chemii, protože jeho energie nezávisí na anodovém napětí, ale jen na materiálu anody. Takové rentgenové záření je charakteristické pro konkrétní prvek </a:t>
            </a:r>
            <a:r>
              <a:rPr i="1" lang="cs-CZ" sz="2200">
                <a:latin typeface="Comic Sans MS"/>
              </a:rPr>
              <a:t>(čím vyšší je protonové číslo materiálu anody, tím vyšší je jeho energie)</a:t>
            </a:r>
            <a:r>
              <a:rPr lang="cs-CZ" sz="2200">
                <a:latin typeface="Comic Sans MS"/>
              </a:rPr>
              <a:t>. Rychle letící elektron v tomto případě odevzdá svou kinetickou energii elektronu vnitřní slupky atomového obalu materiálu anody, až dojde k jeho excitaci nebo ionizaci. Následný návrat do základního energetického stavu je spojen s vyzářením fotonu charakteristického rentgenového záření.</a:t>
            </a:r>
            <a:endParaRPr/>
          </a:p>
        </p:txBody>
      </p:sp>
      <p:sp>
        <p:nvSpPr>
          <p:cNvPr id="99" name="TextShape 2"/>
          <p:cNvSpPr txBox="1"/>
          <p:nvPr/>
        </p:nvSpPr>
        <p:spPr>
          <a:xfrm>
            <a:off x="360000" y="216000"/>
            <a:ext cx="10080000" cy="2125080"/>
          </a:xfrm>
          <a:prstGeom prst="rect">
            <a:avLst/>
          </a:prstGeom>
        </p:spPr>
        <p:txBody>
          <a:bodyPr anchor="ctr" bIns="0" lIns="0" rIns="0" tIns="0" wrap="none"/>
          <a:p>
            <a:r>
              <a:rPr lang="cs-CZ" sz="6000">
                <a:latin typeface="Comic Sans MS"/>
              </a:rPr>
              <a:t>Charakteristické rentgenové záření</a:t>
            </a:r>
            <a:endParaRPr/>
          </a:p>
        </p:txBody>
      </p:sp>
    </p:spTree>
  </p:cSld>
  <p:transition>
    <p:push dir="l"/>
  </p:transition>
  <p:timing>
    <p:tnLst>
      <p:par>
        <p:cTn dur="indefinite" id="11" nodeType="tmRoot" restart="never">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0" name="TextShape 1"/>
          <p:cNvSpPr txBox="1"/>
          <p:nvPr/>
        </p:nvSpPr>
        <p:spPr>
          <a:xfrm>
            <a:off x="0" y="521280"/>
            <a:ext cx="10080000" cy="1062720"/>
          </a:xfrm>
          <a:prstGeom prst="rect">
            <a:avLst/>
          </a:prstGeom>
        </p:spPr>
        <p:txBody>
          <a:bodyPr anchor="ctr" bIns="0" lIns="0" rIns="0" tIns="0" wrap="none"/>
          <a:p>
            <a:pPr algn="ctr"/>
            <a:r>
              <a:rPr lang="cs-CZ" sz="6000">
                <a:latin typeface="Comic Sans MS"/>
              </a:rPr>
              <a:t>Využití rentgenového záření</a:t>
            </a:r>
            <a:endParaRPr/>
          </a:p>
        </p:txBody>
      </p:sp>
      <p:pic>
        <p:nvPicPr>
          <p:cNvPr descr="" id="101" name=""/>
          <p:cNvPicPr/>
          <p:nvPr/>
        </p:nvPicPr>
        <p:blipFill>
          <a:blip r:embed="rId1"/>
          <a:stretch>
            <a:fillRect/>
          </a:stretch>
        </p:blipFill>
        <p:spPr>
          <a:xfrm>
            <a:off x="5976000" y="4104000"/>
            <a:ext cx="2418480" cy="3348720"/>
          </a:xfrm>
          <a:prstGeom prst="rect">
            <a:avLst/>
          </a:prstGeom>
          <a:ln>
            <a:noFill/>
          </a:ln>
        </p:spPr>
      </p:pic>
      <p:sp>
        <p:nvSpPr>
          <p:cNvPr id="102" name="TextShape 2"/>
          <p:cNvSpPr txBox="1"/>
          <p:nvPr/>
        </p:nvSpPr>
        <p:spPr>
          <a:xfrm>
            <a:off x="0" y="4104000"/>
            <a:ext cx="6276960" cy="1256760"/>
          </a:xfrm>
          <a:prstGeom prst="rect">
            <a:avLst/>
          </a:prstGeom>
        </p:spPr>
        <p:txBody>
          <a:bodyPr bIns="45000" lIns="90000" rIns="90000" tIns="45000" wrap="none"/>
          <a:p>
            <a:r>
              <a:rPr lang="cs-CZ" sz="2200">
                <a:latin typeface="Comic Sans MS"/>
              </a:rPr>
              <a:t>Jeden z prvních rentgenových snímků Wilhelma Röntgena, na kterém je ruka jeho ženy, pořídil ji 22. prosince 1895- - - - - - - -&gt;  </a:t>
            </a:r>
            <a:endParaRPr/>
          </a:p>
        </p:txBody>
      </p:sp>
      <p:sp>
        <p:nvSpPr>
          <p:cNvPr id="103" name="TextShape 3"/>
          <p:cNvSpPr txBox="1"/>
          <p:nvPr/>
        </p:nvSpPr>
        <p:spPr>
          <a:xfrm>
            <a:off x="-26280" y="1536840"/>
            <a:ext cx="10178280" cy="2423160"/>
          </a:xfrm>
          <a:prstGeom prst="rect">
            <a:avLst/>
          </a:prstGeom>
        </p:spPr>
        <p:txBody>
          <a:bodyPr bIns="45000" lIns="90000" rIns="90000" tIns="45000" wrap="none"/>
          <a:p>
            <a:r>
              <a:rPr lang="cs-CZ" sz="2200">
                <a:latin typeface="Comic Sans MS"/>
              </a:rPr>
              <a:t>-Poté, co Röntgen objevil využití pro pozorování kostních struktur, se rozvinulo jeho užívání v lékařském snímkování. Rentgenové záření může být využito pro zobrazení detailů kostí a zubů, popřípadě za pomoci vhodných technik i ke zkoumání měkké tkáně. Radiologie je specializovaný obor lékařství využívající rentgenového záření v diagnostice. Toto je pravděpodobně nejčastější využití rentgenového záření.</a:t>
            </a:r>
            <a:endParaRPr/>
          </a:p>
        </p:txBody>
      </p:sp>
    </p:spTree>
  </p:cSld>
  <p:transition>
    <p:push dir="l"/>
  </p:transition>
  <p:timing>
    <p:tnLst>
      <p:par>
        <p:cTn dur="indefinite" id="13" nodeType="tmRoot" restart="never">
          <p:childTnLst>
            <p:seq>
              <p:cTn id="14"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