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1288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73BF-C374-4E4C-8ED9-B41844636F87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832D-0406-4222-84C6-81A3FEDC59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73BF-C374-4E4C-8ED9-B41844636F87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832D-0406-4222-84C6-81A3FEDC59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73BF-C374-4E4C-8ED9-B41844636F87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832D-0406-4222-84C6-81A3FEDC59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73BF-C374-4E4C-8ED9-B41844636F87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832D-0406-4222-84C6-81A3FEDC59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73BF-C374-4E4C-8ED9-B41844636F87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832D-0406-4222-84C6-81A3FEDC59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73BF-C374-4E4C-8ED9-B41844636F87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832D-0406-4222-84C6-81A3FEDC59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73BF-C374-4E4C-8ED9-B41844636F87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832D-0406-4222-84C6-81A3FEDC59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73BF-C374-4E4C-8ED9-B41844636F87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832D-0406-4222-84C6-81A3FEDC59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73BF-C374-4E4C-8ED9-B41844636F87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832D-0406-4222-84C6-81A3FEDC59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73BF-C374-4E4C-8ED9-B41844636F87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832D-0406-4222-84C6-81A3FEDC59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73BF-C374-4E4C-8ED9-B41844636F87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D2832D-0406-4222-84C6-81A3FEDC591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4973BF-C374-4E4C-8ED9-B41844636F87}" type="datetimeFigureOut">
              <a:rPr lang="cs-CZ" smtClean="0"/>
              <a:pPr/>
              <a:t>19.2.2014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D2832D-0406-4222-84C6-81A3FEDC591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OPTICKÁ VLÁKNA</a:t>
            </a:r>
            <a:endParaRPr lang="cs-CZ" sz="5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02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124744"/>
            <a:ext cx="7924800" cy="45902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Spojování optických vláken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Spojování pomocí konektorů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Spojování svařováním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  <a:p>
            <a:pPr>
              <a:lnSpc>
                <a:spcPct val="150000"/>
              </a:lnSpc>
            </a:pPr>
            <a:endParaRPr lang="cs-CZ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50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357298"/>
            <a:ext cx="8229600" cy="2565090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</a:p>
          <a:p>
            <a:endParaRPr lang="cs-CZ" sz="2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 funkce</a:t>
            </a:r>
          </a:p>
          <a:p>
            <a:endParaRPr lang="cs-CZ" sz="2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Využití</a:t>
            </a:r>
            <a:endParaRPr lang="cs-CZ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H:\Maturita - optická vlákna\o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57628"/>
            <a:ext cx="8971283" cy="22860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0469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Maturita - optická vlákna\och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390" y="1040906"/>
            <a:ext cx="6786610" cy="5817094"/>
          </a:xfrm>
          <a:prstGeom prst="rect">
            <a:avLst/>
          </a:prstGeom>
          <a:noFill/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052736"/>
            <a:ext cx="4175324" cy="46908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Struktura optických vláken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Jádro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Plášť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Primární ochrana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Sekundární ochrana</a:t>
            </a:r>
            <a:endParaRPr lang="cs-CZ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55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268760"/>
            <a:ext cx="7924800" cy="44462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Parametry optických vláken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Šířka pásma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Přenosová rychlost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Disperze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Útlum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Vlastní absorpce</a:t>
            </a:r>
          </a:p>
          <a:p>
            <a:pPr marL="0" indent="0">
              <a:buNone/>
            </a:pPr>
            <a:endParaRPr lang="cs-CZ" sz="3200" dirty="0" smtClean="0">
              <a:solidFill>
                <a:schemeClr val="tx2"/>
              </a:solidFill>
            </a:endParaRPr>
          </a:p>
          <a:p>
            <a:endParaRPr lang="cs-CZ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497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196752"/>
            <a:ext cx="7924800" cy="451824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Nevlastní absorpce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Rozptyl</a:t>
            </a:r>
          </a:p>
          <a:p>
            <a:pPr>
              <a:lnSpc>
                <a:spcPct val="150000"/>
              </a:lnSpc>
            </a:pPr>
            <a:r>
              <a:rPr lang="cs-CZ" sz="2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Mikroohyby</a:t>
            </a:r>
            <a:endParaRPr lang="cs-CZ" sz="2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Makroohyby</a:t>
            </a:r>
            <a:endParaRPr lang="cs-CZ" sz="2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711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196752"/>
            <a:ext cx="7924800" cy="45182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 lomu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Absolutní index lomu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Relativní index lomu</a:t>
            </a:r>
          </a:p>
          <a:p>
            <a:pPr>
              <a:lnSpc>
                <a:spcPct val="150000"/>
              </a:lnSpc>
            </a:pPr>
            <a:r>
              <a:rPr lang="cs-CZ" sz="2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Snellův</a:t>
            </a: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zákon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31677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476672"/>
            <a:ext cx="7924800" cy="209507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cs-CZ" sz="24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Druhy optických vláken</a:t>
            </a:r>
          </a:p>
          <a:p>
            <a:pPr>
              <a:lnSpc>
                <a:spcPct val="150000"/>
              </a:lnSpc>
            </a:pPr>
            <a:r>
              <a:rPr lang="cs-CZ" sz="2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Jednovidové</a:t>
            </a: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optické vlákno</a:t>
            </a:r>
          </a:p>
        </p:txBody>
      </p:sp>
      <p:pic>
        <p:nvPicPr>
          <p:cNvPr id="3074" name="Picture 2" descr="H:\Maturita - optická vlákna\jednovidové vlákn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786058"/>
            <a:ext cx="8114048" cy="30718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6111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21364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Mnohovidové</a:t>
            </a: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optické vlákno</a:t>
            </a:r>
          </a:p>
          <a:p>
            <a:pPr>
              <a:lnSpc>
                <a:spcPct val="150000"/>
              </a:lnSpc>
            </a:pPr>
            <a:r>
              <a:rPr lang="cs-CZ" sz="2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Mnohovidové</a:t>
            </a: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optické vlákno se skokovou změnou indexu lomu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H:\Maturita - optická vlákna\ma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786190"/>
            <a:ext cx="8349587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264320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Mnohovidové</a:t>
            </a: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optické vlákno s gradientní změnou indexu lomu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Porovnání </a:t>
            </a:r>
            <a:r>
              <a:rPr lang="cs-CZ" sz="2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jednovidových</a:t>
            </a: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mnohovidových</a:t>
            </a:r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optických vláken</a:t>
            </a:r>
          </a:p>
          <a:p>
            <a:endParaRPr lang="cs-CZ" dirty="0"/>
          </a:p>
        </p:txBody>
      </p:sp>
      <p:pic>
        <p:nvPicPr>
          <p:cNvPr id="5122" name="Picture 2" descr="H:\Maturita - optická vlákna\ma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071942"/>
            <a:ext cx="8162791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81</Words>
  <Application>Microsoft Office PowerPoint</Application>
  <PresentationFormat>Předvádění na obrazovce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OPTICKÁ VLÁKNA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OPTICKÁ Vlákna</dc:title>
  <dc:creator>admin</dc:creator>
  <cp:lastModifiedBy>admin</cp:lastModifiedBy>
  <cp:revision>10</cp:revision>
  <dcterms:created xsi:type="dcterms:W3CDTF">2014-01-12T20:00:51Z</dcterms:created>
  <dcterms:modified xsi:type="dcterms:W3CDTF">2014-02-19T21:11:58Z</dcterms:modified>
</cp:coreProperties>
</file>