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WAR AGAINST TERRORISM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terrorism</a:t>
            </a:r>
            <a:r>
              <a:rPr lang="cs-CZ" dirty="0" smtClean="0"/>
              <a:t> don´t </a:t>
            </a:r>
            <a:r>
              <a:rPr lang="cs-CZ" dirty="0" err="1" smtClean="0"/>
              <a:t>mean</a:t>
            </a:r>
            <a:r>
              <a:rPr lang="cs-CZ" dirty="0" smtClean="0"/>
              <a:t> 1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´s </a:t>
            </a:r>
            <a:r>
              <a:rPr lang="cs-CZ" dirty="0" err="1" smtClean="0"/>
              <a:t>conception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has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endParaRPr lang="cs-CZ" dirty="0" smtClean="0"/>
          </a:p>
          <a:p>
            <a:r>
              <a:rPr lang="cs-CZ" dirty="0" err="1" smtClean="0"/>
              <a:t>Goal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destroy</a:t>
            </a:r>
            <a:r>
              <a:rPr lang="cs-CZ" dirty="0" smtClean="0"/>
              <a:t> </a:t>
            </a:r>
            <a:r>
              <a:rPr lang="cs-CZ" dirty="0" err="1" smtClean="0"/>
              <a:t>terrorism</a:t>
            </a:r>
            <a:r>
              <a:rPr lang="cs-CZ" dirty="0" smtClean="0"/>
              <a:t> </a:t>
            </a:r>
            <a:r>
              <a:rPr lang="cs-CZ" dirty="0" err="1" smtClean="0"/>
              <a:t>organisations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-</a:t>
            </a:r>
            <a:r>
              <a:rPr lang="cs-CZ" dirty="0" err="1" smtClean="0"/>
              <a:t>Káida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WHO x WHO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´s not </a:t>
            </a:r>
            <a:r>
              <a:rPr lang="cs-CZ" dirty="0" err="1" smtClean="0"/>
              <a:t>easy</a:t>
            </a:r>
            <a:r>
              <a:rPr lang="cs-CZ" dirty="0" smtClean="0"/>
              <a:t> to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civilized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combat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terrorism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participant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</a:t>
            </a:r>
            <a:r>
              <a:rPr lang="cs-CZ" dirty="0" err="1" smtClean="0"/>
              <a:t>want</a:t>
            </a:r>
            <a:r>
              <a:rPr lang="cs-CZ" dirty="0" smtClean="0"/>
              <a:t> to tell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11. </a:t>
            </a:r>
            <a:r>
              <a:rPr lang="cs-CZ" dirty="0" err="1" smtClean="0"/>
              <a:t>september</a:t>
            </a:r>
            <a:r>
              <a:rPr lang="cs-CZ" dirty="0" smtClean="0"/>
              <a:t> 2001</a:t>
            </a:r>
          </a:p>
          <a:p>
            <a:r>
              <a:rPr lang="cs-CZ" dirty="0" smtClean="0"/>
              <a:t>2 </a:t>
            </a:r>
            <a:r>
              <a:rPr lang="cs-CZ" dirty="0" err="1" smtClean="0"/>
              <a:t>aeroplanes</a:t>
            </a:r>
            <a:r>
              <a:rPr lang="cs-CZ" dirty="0" smtClean="0"/>
              <a:t> </a:t>
            </a:r>
            <a:r>
              <a:rPr lang="en-US" dirty="0" smtClean="0"/>
              <a:t>were crashed into the North and South </a:t>
            </a:r>
            <a:r>
              <a:rPr lang="en-US" dirty="0" smtClean="0"/>
              <a:t>towers </a:t>
            </a:r>
            <a:r>
              <a:rPr lang="en-US" dirty="0" smtClean="0"/>
              <a:t>of the World Trade Center complex in New York City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died</a:t>
            </a:r>
            <a:r>
              <a:rPr lang="cs-CZ" dirty="0" smtClean="0"/>
              <a:t> 2 </a:t>
            </a:r>
            <a:r>
              <a:rPr lang="cs-CZ" dirty="0" smtClean="0"/>
              <a:t>606 </a:t>
            </a:r>
            <a:r>
              <a:rPr lang="cs-CZ" dirty="0" err="1" smtClean="0"/>
              <a:t>people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?v=NZj47N0J2r0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´t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winner</a:t>
            </a:r>
            <a:r>
              <a:rPr lang="cs-CZ" dirty="0" smtClean="0"/>
              <a:t>.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just </a:t>
            </a:r>
            <a:r>
              <a:rPr lang="cs-CZ" dirty="0" err="1" smtClean="0"/>
              <a:t>hope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everything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ok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terrorism</a:t>
            </a:r>
            <a:r>
              <a:rPr lang="cs-CZ" dirty="0" smtClean="0"/>
              <a:t> don´t </a:t>
            </a:r>
            <a:r>
              <a:rPr lang="cs-CZ" dirty="0" err="1" smtClean="0"/>
              <a:t>affect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friends</a:t>
            </a:r>
            <a:r>
              <a:rPr lang="cs-CZ" dirty="0" smtClean="0"/>
              <a:t>, </a:t>
            </a:r>
            <a:r>
              <a:rPr lang="cs-CZ" dirty="0" err="1" smtClean="0"/>
              <a:t>familly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long</a:t>
            </a:r>
            <a:r>
              <a:rPr lang="cs-CZ" dirty="0" smtClean="0"/>
              <a:t> </a:t>
            </a:r>
            <a:r>
              <a:rPr lang="cs-CZ" dirty="0" err="1" smtClean="0"/>
              <a:t>combat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135</Words>
  <PresentationFormat>Předvádění na obrazovce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WAR AGAINST TERRORISM</vt:lpstr>
      <vt:lpstr>Snímek 2</vt:lpstr>
      <vt:lpstr>WHO x WHO ?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 AGAINST TERRORISM</dc:title>
  <cp:lastModifiedBy>Tereza</cp:lastModifiedBy>
  <cp:revision>6</cp:revision>
  <dcterms:modified xsi:type="dcterms:W3CDTF">2013-11-06T18:52:50Z</dcterms:modified>
</cp:coreProperties>
</file>