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87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6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53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7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93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9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8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4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7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6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3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71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Zbabělci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cs-CZ" dirty="0" smtClean="0"/>
              <a:t>Josef Škvorecký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2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Josef Škvorecký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8785487" cy="43983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Narozen v Náchodě, po maturitě byl totálně nasazen v různých továrnách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Po vystudování FF UK pracoval jako učitel, po splnění vojenské služby se živil jako redaktor (SNKLU, Světová literatura)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 roce 1969 odjíždí s manželkou do USA, později se usazuje v Kanadě.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Přednáší na univerzitách v New Yorku a Torontu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 manželkou zakládá v roce 1971 nakladatelství </a:t>
            </a:r>
            <a:r>
              <a:rPr lang="cs-CZ" dirty="0"/>
              <a:t>'68 </a:t>
            </a:r>
            <a:r>
              <a:rPr lang="cs-CZ" dirty="0" smtClean="0"/>
              <a:t>Publishers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 roce 1990 jim oběma byl udělen Řád Bílého lva za zásluhy o českou literaturu ve světě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Zemřel v roce 2012 v Torontu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 descr="http://e-kultura.cz/wp-content/uploads/2012/01/skv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615" y="2084832"/>
            <a:ext cx="2163798" cy="330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48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Josef Škvorecký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084832"/>
            <a:ext cx="8528878" cy="45713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Patří mezi nejvýznamnější prozaiky 20. století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Významný překladatel děl moderních amerických autorů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Hlavním těžištěm jeho tvorby je zobrazování reality jeho současníků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Prima sezóna (1975), Zbabělci (1958), Tankový prapor (1971), Mirákl (1972/1990), Příběh inženýra lidských duší (2012)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Konec nylonového věku (1968)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Detektivní próza: Lvíče (1969), </a:t>
            </a:r>
            <a:r>
              <a:rPr lang="en-GB" dirty="0" err="1"/>
              <a:t>Smutek</a:t>
            </a:r>
            <a:r>
              <a:rPr lang="en-GB" dirty="0"/>
              <a:t> </a:t>
            </a:r>
            <a:r>
              <a:rPr lang="en-GB" dirty="0" err="1"/>
              <a:t>poručíka</a:t>
            </a:r>
            <a:r>
              <a:rPr lang="en-GB" dirty="0"/>
              <a:t> </a:t>
            </a:r>
            <a:r>
              <a:rPr lang="en-GB" dirty="0" err="1" smtClean="0"/>
              <a:t>Borůvky</a:t>
            </a:r>
            <a:r>
              <a:rPr lang="en-GB" dirty="0" smtClean="0"/>
              <a:t> </a:t>
            </a:r>
            <a:r>
              <a:rPr lang="cs-CZ" dirty="0" smtClean="0"/>
              <a:t>(</a:t>
            </a:r>
            <a:r>
              <a:rPr lang="en-GB" dirty="0" smtClean="0"/>
              <a:t>1966</a:t>
            </a:r>
            <a:r>
              <a:rPr lang="cs-CZ" dirty="0" smtClean="0"/>
              <a:t>),</a:t>
            </a:r>
            <a:r>
              <a:rPr lang="en-GB" dirty="0" smtClean="0"/>
              <a:t> </a:t>
            </a:r>
            <a:r>
              <a:rPr lang="en-GB" dirty="0" err="1"/>
              <a:t>Hříchy</a:t>
            </a:r>
            <a:r>
              <a:rPr lang="en-GB" dirty="0"/>
              <a:t> pro </a:t>
            </a:r>
            <a:r>
              <a:rPr lang="en-GB" dirty="0" err="1"/>
              <a:t>pátera</a:t>
            </a:r>
            <a:r>
              <a:rPr lang="en-GB" dirty="0"/>
              <a:t> </a:t>
            </a:r>
            <a:r>
              <a:rPr lang="en-GB" dirty="0" err="1"/>
              <a:t>Knoxe</a:t>
            </a:r>
            <a:r>
              <a:rPr lang="en-GB" dirty="0"/>
              <a:t> </a:t>
            </a:r>
            <a:r>
              <a:rPr lang="cs-CZ" dirty="0" smtClean="0"/>
              <a:t>(</a:t>
            </a:r>
            <a:r>
              <a:rPr lang="en-GB" dirty="0" smtClean="0"/>
              <a:t>1973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Velké množství literárních recenzí, studií či n</a:t>
            </a:r>
            <a:r>
              <a:rPr lang="en-GB" dirty="0" err="1" smtClean="0"/>
              <a:t>ěkoli</a:t>
            </a:r>
            <a:r>
              <a:rPr lang="cs-CZ" dirty="0" smtClean="0"/>
              <a:t>k</a:t>
            </a:r>
            <a:r>
              <a:rPr lang="en-GB" dirty="0" smtClean="0"/>
              <a:t> </a:t>
            </a:r>
            <a:r>
              <a:rPr lang="en-GB" dirty="0"/>
              <a:t>set </a:t>
            </a:r>
            <a:r>
              <a:rPr lang="en-GB" dirty="0" err="1"/>
              <a:t>pořadů</a:t>
            </a:r>
            <a:r>
              <a:rPr lang="en-GB" dirty="0"/>
              <a:t> pro </a:t>
            </a:r>
            <a:r>
              <a:rPr lang="en-GB" dirty="0" err="1"/>
              <a:t>Hlas</a:t>
            </a:r>
            <a:r>
              <a:rPr lang="en-GB" dirty="0"/>
              <a:t> </a:t>
            </a:r>
            <a:r>
              <a:rPr lang="en-GB" dirty="0" err="1" smtClean="0"/>
              <a:t>Ameriky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Autorský podíl na některých detektivních filmech 60. let (Zločin v dívčí škole, Farářův konec)</a:t>
            </a:r>
            <a:endParaRPr lang="en-GB" dirty="0"/>
          </a:p>
        </p:txBody>
      </p:sp>
      <p:pic>
        <p:nvPicPr>
          <p:cNvPr id="5" name="Picture 2" descr="http://www.dantikvariat.cz/nahled/obr/obr_1611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672" y="2084832"/>
            <a:ext cx="2382385" cy="330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64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Zbabělci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Generační, realistický a autobiografický román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Věrně líčí poslední dny 2. sv. války ve východočeském Kostelci (Náchod)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Chronologické </a:t>
            </a:r>
            <a:r>
              <a:rPr lang="cs-CZ" dirty="0"/>
              <a:t>vyprávění </a:t>
            </a:r>
            <a:r>
              <a:rPr lang="cs-CZ" dirty="0" smtClean="0"/>
              <a:t>v </a:t>
            </a:r>
            <a:r>
              <a:rPr lang="cs-CZ" dirty="0" err="1" smtClean="0"/>
              <a:t>ich</a:t>
            </a:r>
            <a:r>
              <a:rPr lang="cs-CZ" dirty="0" smtClean="0"/>
              <a:t> formě s</a:t>
            </a:r>
            <a:r>
              <a:rPr lang="cs-CZ" dirty="0"/>
              <a:t> častými </a:t>
            </a:r>
            <a:r>
              <a:rPr lang="cs-CZ" dirty="0" smtClean="0"/>
              <a:t>retrospektivami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8 kapitol, každá popisující jeden den z období od 4. do 11. 5. 1945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Obecná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cs-CZ" dirty="0" smtClean="0"/>
              <a:t>hovorová</a:t>
            </a:r>
            <a:r>
              <a:rPr lang="en-GB" dirty="0" smtClean="0"/>
              <a:t> </a:t>
            </a:r>
            <a:r>
              <a:rPr lang="en-GB" dirty="0" err="1"/>
              <a:t>podob</a:t>
            </a:r>
            <a:r>
              <a:rPr lang="cs-CZ" dirty="0"/>
              <a:t>a</a:t>
            </a:r>
            <a:r>
              <a:rPr lang="en-GB" dirty="0"/>
              <a:t> </a:t>
            </a:r>
            <a:r>
              <a:rPr lang="cs-CZ" dirty="0" smtClean="0"/>
              <a:t>jazyka</a:t>
            </a:r>
            <a:r>
              <a:rPr lang="en-GB" dirty="0" smtClean="0"/>
              <a:t>, </a:t>
            </a:r>
            <a:r>
              <a:rPr lang="en-GB" dirty="0"/>
              <a:t>v </a:t>
            </a:r>
            <a:r>
              <a:rPr lang="en-GB" dirty="0" err="1"/>
              <a:t>dialozích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aplikoval</a:t>
            </a:r>
            <a:r>
              <a:rPr lang="en-GB" dirty="0"/>
              <a:t> </a:t>
            </a:r>
            <a:r>
              <a:rPr lang="en-GB" dirty="0" err="1"/>
              <a:t>fonetickou</a:t>
            </a:r>
            <a:r>
              <a:rPr lang="en-GB" dirty="0"/>
              <a:t> </a:t>
            </a:r>
            <a:r>
              <a:rPr lang="en-GB" dirty="0" err="1"/>
              <a:t>transkripci</a:t>
            </a:r>
            <a:r>
              <a:rPr lang="en-GB" dirty="0"/>
              <a:t>,: "</a:t>
            </a:r>
            <a:r>
              <a:rPr lang="en-GB" dirty="0" err="1"/>
              <a:t>Bodeť</a:t>
            </a:r>
            <a:r>
              <a:rPr lang="en-GB" dirty="0"/>
              <a:t>. </a:t>
            </a:r>
            <a:r>
              <a:rPr lang="en-GB" dirty="0" err="1"/>
              <a:t>Dyby</a:t>
            </a:r>
            <a:r>
              <a:rPr lang="en-GB" dirty="0"/>
              <a:t> </a:t>
            </a:r>
            <a:r>
              <a:rPr lang="en-GB" dirty="0" err="1"/>
              <a:t>každej</a:t>
            </a:r>
            <a:r>
              <a:rPr lang="en-GB" dirty="0"/>
              <a:t> </a:t>
            </a:r>
            <a:r>
              <a:rPr lang="en-GB" dirty="0" err="1"/>
              <a:t>přines</a:t>
            </a:r>
            <a:r>
              <a:rPr lang="en-GB" dirty="0"/>
              <a:t>..." 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Rozvleklé dialogy s minimální informativní funkcí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5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Zbabělci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Daniel Smiřický je dvacetiletý mladík nerozvážně se zapojující do událostí konce války, ačkoliv jeho zájmy jsou spíše osobní, než vlastenecké.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Platonicky zamilovaný do Ireny, o které se kromě detailního fyzického popisu dozvíme pouze to, že chodí s horolezcem Zdeňkem a že je pitomá.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Okrajový popis ostatních postav, jako jeho spoluhráčů z jazzového souboru, kamarádů, rodičů a ostatních obyvatel města.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60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Zbabělci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1"/>
            <a:ext cx="9720071" cy="46784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 příchodem Rudé armády roste v Kostelci protiněmecká nálada. Danny společně s kamarády začerňuje německé nápisy a při předvádění se před Irenou ho málem nechají zastřelit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V místním pivovaru se začne s organizací povstalecké armády, nicméně velitelé z řad místních občanů se zmůžou jenom na neozbrojené pochůzky městem.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Později pomáhá při ubytovávání anglických zajatců do významných rodin.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 příchodem Rudé armády nastává panika, nicméně Dannymu se společně s </a:t>
            </a:r>
            <a:r>
              <a:rPr lang="cs-CZ" dirty="0" err="1" smtClean="0"/>
              <a:t>Přemou</a:t>
            </a:r>
            <a:r>
              <a:rPr lang="cs-CZ" dirty="0" smtClean="0"/>
              <a:t> daří zničit německý tank.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 osvobození Kostelce tráví celý den s Irenou, která má strach o nezvěstného Zdeňka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Poslední den hraje s kapelou při vítání Sovětských vojáků na náměstí a v davu vidí Irenu tančící se Zdeňkem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4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35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444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Integrál</vt:lpstr>
      <vt:lpstr>Zbabělci</vt:lpstr>
      <vt:lpstr>Josef Škvorecký</vt:lpstr>
      <vt:lpstr>Josef Škvorecký </vt:lpstr>
      <vt:lpstr>Zbabělci</vt:lpstr>
      <vt:lpstr>Zbabělci</vt:lpstr>
      <vt:lpstr>Zbabělci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Zbabělci</dc:title>
  <dc:creator>Marek</dc:creator>
  <cp:lastModifiedBy>Marek</cp:lastModifiedBy>
  <cp:revision>24</cp:revision>
  <dcterms:created xsi:type="dcterms:W3CDTF">2015-03-22T14:10:59Z</dcterms:created>
  <dcterms:modified xsi:type="dcterms:W3CDTF">2015-05-03T17:37:59Z</dcterms:modified>
</cp:coreProperties>
</file>