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3" d="100"/>
          <a:sy n="83" d="100"/>
        </p:scale>
        <p:origin x="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smtClean="0"/>
              <a:t>Gabriel </a:t>
            </a:r>
            <a:r>
              <a:rPr lang="cs-CZ" sz="4800" dirty="0" err="1" smtClean="0"/>
              <a:t>García</a:t>
            </a:r>
            <a:r>
              <a:rPr lang="cs-CZ" sz="4800" dirty="0" smtClean="0"/>
              <a:t> </a:t>
            </a:r>
            <a:r>
              <a:rPr lang="cs-CZ" sz="4800" dirty="0" err="1" smtClean="0"/>
              <a:t>Marquéz</a:t>
            </a:r>
            <a:r>
              <a:rPr lang="cs-CZ" sz="4800" dirty="0" smtClean="0"/>
              <a:t> – Sto roků samoty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  <a:cs typeface="Aharoni" panose="02010803020104030203" pitchFamily="2" charset="-79"/>
              </a:rPr>
              <a:t>Petr Hruška</a:t>
            </a:r>
            <a:endParaRPr lang="cs-CZ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6811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Gabriel G. </a:t>
            </a:r>
            <a:r>
              <a:rPr lang="cs-CZ" dirty="0" err="1" smtClean="0"/>
              <a:t>Marquéz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853248"/>
            <a:ext cx="9412288" cy="4607710"/>
          </a:xfrm>
        </p:spPr>
        <p:txBody>
          <a:bodyPr>
            <a:normAutofit/>
          </a:bodyPr>
          <a:lstStyle/>
          <a:p>
            <a:r>
              <a:rPr lang="cs-CZ" sz="2400" dirty="0"/>
              <a:t>kolumbijský spisovatel a novinář </a:t>
            </a:r>
            <a:endParaRPr lang="cs-CZ" sz="2400" dirty="0" smtClean="0"/>
          </a:p>
          <a:p>
            <a:r>
              <a:rPr lang="cs-CZ" sz="2400" dirty="0" smtClean="0"/>
              <a:t>*</a:t>
            </a:r>
            <a:r>
              <a:rPr lang="cs-CZ" sz="2400" dirty="0" smtClean="0"/>
              <a:t>6.3.1928, </a:t>
            </a:r>
            <a:r>
              <a:rPr lang="cs-CZ" sz="2400" dirty="0" err="1" smtClean="0"/>
              <a:t>Aracata</a:t>
            </a:r>
            <a:r>
              <a:rPr lang="cs-CZ" sz="2400" dirty="0" smtClean="0"/>
              <a:t>, Kolumbie</a:t>
            </a:r>
          </a:p>
          <a:p>
            <a:r>
              <a:rPr lang="cs-CZ" sz="2400" dirty="0" smtClean="0"/>
              <a:t>Dětství </a:t>
            </a:r>
            <a:r>
              <a:rPr lang="cs-CZ" sz="2400" dirty="0" smtClean="0"/>
              <a:t>prožil s prarodiči</a:t>
            </a:r>
          </a:p>
          <a:p>
            <a:r>
              <a:rPr lang="cs-CZ" sz="2400" dirty="0" smtClean="0"/>
              <a:t>Od roku 1948 novinářem</a:t>
            </a:r>
          </a:p>
          <a:p>
            <a:r>
              <a:rPr lang="cs-CZ" sz="2400" dirty="0" smtClean="0"/>
              <a:t>1967 – první úspěch</a:t>
            </a:r>
          </a:p>
          <a:p>
            <a:r>
              <a:rPr lang="cs-CZ" sz="2400" dirty="0" smtClean="0"/>
              <a:t>1982 - Nobelova cena </a:t>
            </a:r>
            <a:r>
              <a:rPr lang="cs-CZ" sz="2400" dirty="0"/>
              <a:t>za </a:t>
            </a:r>
            <a:r>
              <a:rPr lang="cs-CZ" sz="2400" dirty="0" smtClean="0"/>
              <a:t>literaturu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Magický </a:t>
            </a:r>
            <a:r>
              <a:rPr lang="cs-CZ" sz="2400" dirty="0" smtClean="0"/>
              <a:t>realismus</a:t>
            </a:r>
          </a:p>
          <a:p>
            <a:r>
              <a:rPr lang="cs-CZ" sz="2400" dirty="0" smtClean="0"/>
              <a:t>†</a:t>
            </a:r>
            <a:r>
              <a:rPr lang="cs-CZ" sz="2400" dirty="0"/>
              <a:t>17.4.2014, Mexiko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69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Nadsázky, fantastické motivy v rámci všedního života</a:t>
            </a:r>
          </a:p>
          <a:p>
            <a:endParaRPr lang="cs-CZ" dirty="0" smtClean="0"/>
          </a:p>
          <a:p>
            <a:r>
              <a:rPr lang="cs-CZ" dirty="0" smtClean="0"/>
              <a:t>Velké příběhy, tříštěné na mnoho bezvýznamných částí</a:t>
            </a:r>
          </a:p>
          <a:p>
            <a:endParaRPr lang="cs-CZ" dirty="0" smtClean="0"/>
          </a:p>
          <a:p>
            <a:r>
              <a:rPr lang="cs-CZ" dirty="0" smtClean="0"/>
              <a:t>Záměrná nepřehlednost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Základní témata: </a:t>
            </a:r>
            <a:r>
              <a:rPr lang="cs-CZ" dirty="0"/>
              <a:t>láska, smrt, samota a stárnutí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Postavy mají mýtické a legendární schopnosti bez zásluhy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98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806116"/>
            <a:ext cx="9857456" cy="576312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- 1955 – Všechna špína </a:t>
            </a:r>
            <a:r>
              <a:rPr lang="cs-CZ" dirty="0" smtClean="0"/>
              <a:t>světa </a:t>
            </a:r>
            <a:r>
              <a:rPr lang="cs-CZ" dirty="0"/>
              <a:t>(v české literatuře uváděno též jako 'Spadané listí')</a:t>
            </a:r>
            <a:br>
              <a:rPr lang="cs-CZ" dirty="0"/>
            </a:br>
            <a:r>
              <a:rPr lang="cs-CZ" dirty="0"/>
              <a:t>- 1961 – Plukovníkovi nemá kdo psát </a:t>
            </a:r>
            <a:br>
              <a:rPr lang="cs-CZ" dirty="0"/>
            </a:br>
            <a:r>
              <a:rPr lang="cs-CZ" dirty="0"/>
              <a:t>- 1962 – Pohřeb velké Matky </a:t>
            </a:r>
            <a:br>
              <a:rPr lang="cs-CZ" dirty="0"/>
            </a:br>
            <a:r>
              <a:rPr lang="cs-CZ" dirty="0"/>
              <a:t>- 1962 – Oči modrého psa </a:t>
            </a:r>
            <a:br>
              <a:rPr lang="cs-CZ" dirty="0"/>
            </a:br>
            <a:r>
              <a:rPr lang="cs-CZ" dirty="0"/>
              <a:t>- 1962 – Zlá hodina </a:t>
            </a:r>
            <a:br>
              <a:rPr lang="cs-CZ" dirty="0"/>
            </a:br>
            <a:r>
              <a:rPr lang="cs-CZ" dirty="0"/>
              <a:t>- 1967 – Sto roků samoty </a:t>
            </a:r>
            <a:br>
              <a:rPr lang="cs-CZ" dirty="0"/>
            </a:br>
            <a:r>
              <a:rPr lang="cs-CZ" dirty="0"/>
              <a:t>- 1970 – Zpověď trosečníka </a:t>
            </a:r>
            <a:br>
              <a:rPr lang="cs-CZ" dirty="0"/>
            </a:br>
            <a:r>
              <a:rPr lang="cs-CZ" dirty="0"/>
              <a:t>- 1975 – Podzim patriarchy </a:t>
            </a:r>
            <a:br>
              <a:rPr lang="cs-CZ" dirty="0"/>
            </a:br>
            <a:r>
              <a:rPr lang="cs-CZ" dirty="0"/>
              <a:t>- 1978 – Neuvěřitelný a tklivý příběh o bezelstné </a:t>
            </a:r>
            <a:r>
              <a:rPr lang="cs-CZ" dirty="0" err="1"/>
              <a:t>Eréndiře</a:t>
            </a:r>
            <a:r>
              <a:rPr lang="cs-CZ" dirty="0"/>
              <a:t> a její ukrutné babičce </a:t>
            </a:r>
            <a:br>
              <a:rPr lang="cs-CZ" dirty="0"/>
            </a:br>
            <a:r>
              <a:rPr lang="cs-CZ" dirty="0"/>
              <a:t>- 1979 – V tomhle městečku se nekrade </a:t>
            </a:r>
            <a:br>
              <a:rPr lang="cs-CZ" dirty="0"/>
            </a:br>
            <a:r>
              <a:rPr lang="cs-CZ" dirty="0"/>
              <a:t>- 1981 – Kronika ohlášené smrti</a:t>
            </a:r>
            <a:br>
              <a:rPr lang="cs-CZ" dirty="0"/>
            </a:br>
            <a:r>
              <a:rPr lang="cs-CZ" dirty="0"/>
              <a:t>- 1985 – Láska za časů </a:t>
            </a:r>
            <a:r>
              <a:rPr lang="cs-CZ" dirty="0" smtClean="0"/>
              <a:t>cholery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- 1987 – Dobrodružství Miguela </a:t>
            </a:r>
            <a:r>
              <a:rPr lang="cs-CZ" dirty="0" err="1"/>
              <a:t>Littína</a:t>
            </a:r>
            <a:r>
              <a:rPr lang="cs-CZ" dirty="0"/>
              <a:t> v </a:t>
            </a:r>
            <a:r>
              <a:rPr lang="cs-CZ" dirty="0" smtClean="0"/>
              <a:t>Chile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1989 – Generál ve svém labyrintu </a:t>
            </a:r>
            <a:br>
              <a:rPr lang="cs-CZ" dirty="0"/>
            </a:br>
            <a:r>
              <a:rPr lang="cs-CZ" dirty="0"/>
              <a:t>- 1992 – Dvanáct povídek o poutnících </a:t>
            </a:r>
            <a:br>
              <a:rPr lang="cs-CZ" dirty="0"/>
            </a:br>
            <a:r>
              <a:rPr lang="cs-CZ" dirty="0"/>
              <a:t>- 1994 – O lásce a jiných běsech </a:t>
            </a:r>
            <a:br>
              <a:rPr lang="cs-CZ" dirty="0"/>
            </a:br>
            <a:r>
              <a:rPr lang="cs-CZ" dirty="0"/>
              <a:t>- 1996 – Zpráva o jednom </a:t>
            </a:r>
            <a:r>
              <a:rPr lang="cs-CZ" dirty="0" smtClean="0"/>
              <a:t>únosu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- 2002 – Žít, abych mohl vyprávět </a:t>
            </a:r>
            <a:br>
              <a:rPr lang="cs-CZ" dirty="0"/>
            </a:br>
            <a:r>
              <a:rPr lang="cs-CZ" dirty="0"/>
              <a:t>- 2004 – Na paměť mým smutným courám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2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 roků samoty - kompozice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 err="1" smtClean="0"/>
              <a:t>Er</a:t>
            </a:r>
            <a:r>
              <a:rPr lang="cs-CZ" dirty="0" smtClean="0"/>
              <a:t>-forma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Dlouhá, složitá souvětí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„Kruhová kompozice“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Věty o věcech budoucích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Magický realismus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Prolínání časových rovin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Iluze věčného opakování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 roků samoty -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José </a:t>
            </a:r>
            <a:r>
              <a:rPr lang="cs-CZ" dirty="0" err="1" smtClean="0"/>
              <a:t>Arcadio</a:t>
            </a:r>
            <a:r>
              <a:rPr lang="cs-CZ" dirty="0" smtClean="0"/>
              <a:t> </a:t>
            </a:r>
            <a:r>
              <a:rPr lang="cs-CZ" dirty="0" err="1" smtClean="0"/>
              <a:t>Buendía</a:t>
            </a:r>
            <a:r>
              <a:rPr lang="cs-CZ" dirty="0" smtClean="0"/>
              <a:t> </a:t>
            </a:r>
            <a:r>
              <a:rPr lang="cs-CZ" dirty="0" smtClean="0"/>
              <a:t>– inteligentní, zvídavý </a:t>
            </a:r>
            <a:r>
              <a:rPr lang="cs-CZ" dirty="0" smtClean="0"/>
              <a:t>muž se zájmem o vědu a moderní </a:t>
            </a:r>
            <a:r>
              <a:rPr lang="cs-CZ" dirty="0" smtClean="0"/>
              <a:t>vynálezy, mimo realitu, </a:t>
            </a:r>
            <a:r>
              <a:rPr lang="cs-CZ" dirty="0" smtClean="0"/>
              <a:t>lehce se nadchne, ale nedotáhne věci do </a:t>
            </a:r>
            <a:r>
              <a:rPr lang="cs-CZ" dirty="0" smtClean="0"/>
              <a:t>konce</a:t>
            </a:r>
            <a:endParaRPr lang="cs-CZ" dirty="0" smtClean="0"/>
          </a:p>
          <a:p>
            <a:r>
              <a:rPr lang="cs-CZ" dirty="0" err="1" smtClean="0"/>
              <a:t>Úrsula</a:t>
            </a:r>
            <a:r>
              <a:rPr lang="cs-CZ" dirty="0" smtClean="0"/>
              <a:t> </a:t>
            </a:r>
            <a:r>
              <a:rPr lang="cs-CZ" dirty="0" err="1" smtClean="0"/>
              <a:t>Buendíová</a:t>
            </a:r>
            <a:r>
              <a:rPr lang="cs-CZ" dirty="0" smtClean="0"/>
              <a:t> – Jeho manželka a </a:t>
            </a:r>
            <a:r>
              <a:rPr lang="cs-CZ" dirty="0" smtClean="0"/>
              <a:t>sestřenice, moudrá </a:t>
            </a:r>
            <a:r>
              <a:rPr lang="cs-CZ" dirty="0" smtClean="0"/>
              <a:t>a </a:t>
            </a:r>
            <a:r>
              <a:rPr lang="cs-CZ" dirty="0" smtClean="0"/>
              <a:t>obětavá, umíněná, rázná</a:t>
            </a:r>
            <a:endParaRPr lang="cs-CZ" dirty="0" smtClean="0"/>
          </a:p>
          <a:p>
            <a:r>
              <a:rPr lang="cs-CZ" dirty="0" smtClean="0"/>
              <a:t>José </a:t>
            </a:r>
            <a:r>
              <a:rPr lang="cs-CZ" dirty="0" err="1" smtClean="0"/>
              <a:t>Arcadio</a:t>
            </a:r>
            <a:r>
              <a:rPr lang="cs-CZ" dirty="0" smtClean="0"/>
              <a:t> – </a:t>
            </a:r>
            <a:r>
              <a:rPr lang="cs-CZ" dirty="0" smtClean="0"/>
              <a:t>jejich </a:t>
            </a:r>
            <a:r>
              <a:rPr lang="cs-CZ" dirty="0" smtClean="0"/>
              <a:t>syn, impulzivní a </a:t>
            </a:r>
            <a:r>
              <a:rPr lang="cs-CZ" dirty="0" smtClean="0"/>
              <a:t>silný</a:t>
            </a:r>
            <a:endParaRPr lang="cs-CZ" dirty="0" smtClean="0"/>
          </a:p>
          <a:p>
            <a:r>
              <a:rPr lang="cs-CZ" dirty="0" err="1" smtClean="0"/>
              <a:t>Aureliano</a:t>
            </a:r>
            <a:r>
              <a:rPr lang="cs-CZ" dirty="0" smtClean="0"/>
              <a:t> </a:t>
            </a:r>
            <a:r>
              <a:rPr lang="cs-CZ" dirty="0" smtClean="0"/>
              <a:t>– druhý </a:t>
            </a:r>
            <a:r>
              <a:rPr lang="cs-CZ" dirty="0" smtClean="0"/>
              <a:t>syn, citlivá </a:t>
            </a:r>
            <a:r>
              <a:rPr lang="cs-CZ" dirty="0" smtClean="0"/>
              <a:t>duše, má </a:t>
            </a:r>
            <a:r>
              <a:rPr lang="cs-CZ" dirty="0" smtClean="0"/>
              <a:t>cit pro estetiku a trpí pocity </a:t>
            </a:r>
            <a:r>
              <a:rPr lang="cs-CZ" dirty="0" smtClean="0"/>
              <a:t>osamělosti</a:t>
            </a:r>
            <a:endParaRPr lang="cs-CZ" dirty="0" smtClean="0"/>
          </a:p>
          <a:p>
            <a:r>
              <a:rPr lang="cs-CZ" dirty="0" smtClean="0"/>
              <a:t>cikán </a:t>
            </a:r>
            <a:r>
              <a:rPr lang="cs-CZ" dirty="0" err="1" smtClean="0"/>
              <a:t>Melquíades</a:t>
            </a:r>
            <a:r>
              <a:rPr lang="cs-CZ" dirty="0" smtClean="0"/>
              <a:t> – Přítel José Arcadia staršího, zasvěcuje jej do různých vynálezů a </a:t>
            </a:r>
            <a:r>
              <a:rPr lang="cs-CZ" dirty="0" smtClean="0"/>
              <a:t>alchymie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 roků samoty - Děj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390810"/>
            <a:ext cx="8946541" cy="485758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Založení </a:t>
            </a:r>
            <a:r>
              <a:rPr lang="cs-CZ" dirty="0" err="1" smtClean="0"/>
              <a:t>Maconda</a:t>
            </a:r>
            <a:r>
              <a:rPr lang="cs-CZ" dirty="0" smtClean="0"/>
              <a:t>, obava o potomky</a:t>
            </a:r>
          </a:p>
          <a:p>
            <a:r>
              <a:rPr lang="cs-CZ" dirty="0" smtClean="0"/>
              <a:t>José </a:t>
            </a:r>
            <a:r>
              <a:rPr lang="cs-CZ" dirty="0" err="1" smtClean="0"/>
              <a:t>Arcadio</a:t>
            </a:r>
            <a:r>
              <a:rPr lang="cs-CZ" dirty="0" smtClean="0"/>
              <a:t> </a:t>
            </a:r>
            <a:r>
              <a:rPr lang="cs-CZ" dirty="0" err="1" smtClean="0"/>
              <a:t>Buendía</a:t>
            </a:r>
            <a:r>
              <a:rPr lang="cs-CZ" dirty="0" smtClean="0"/>
              <a:t> se zblázní</a:t>
            </a:r>
          </a:p>
          <a:p>
            <a:r>
              <a:rPr lang="cs-CZ" dirty="0" smtClean="0"/>
              <a:t>Synové jsou po otci</a:t>
            </a:r>
          </a:p>
          <a:p>
            <a:r>
              <a:rPr lang="cs-CZ" dirty="0" smtClean="0"/>
              <a:t>José je vyhnán za sňatek s </a:t>
            </a:r>
            <a:r>
              <a:rPr lang="cs-CZ" dirty="0" err="1" smtClean="0"/>
              <a:t>Rebecou</a:t>
            </a:r>
            <a:r>
              <a:rPr lang="cs-CZ" dirty="0" smtClean="0"/>
              <a:t>, záhadně zabit</a:t>
            </a:r>
          </a:p>
          <a:p>
            <a:r>
              <a:rPr lang="cs-CZ" dirty="0" err="1" smtClean="0"/>
              <a:t>Aureliano</a:t>
            </a:r>
            <a:r>
              <a:rPr lang="cs-CZ" dirty="0" smtClean="0"/>
              <a:t> vůdcem povstalecké armády</a:t>
            </a:r>
          </a:p>
          <a:p>
            <a:r>
              <a:rPr lang="cs-CZ" dirty="0" err="1" smtClean="0"/>
              <a:t>Úrsula</a:t>
            </a:r>
            <a:r>
              <a:rPr lang="cs-CZ" dirty="0" smtClean="0"/>
              <a:t> pečuje o dům a rod</a:t>
            </a:r>
          </a:p>
          <a:p>
            <a:r>
              <a:rPr lang="cs-CZ" dirty="0" smtClean="0"/>
              <a:t>Po její smrti úpadek</a:t>
            </a:r>
          </a:p>
          <a:p>
            <a:r>
              <a:rPr lang="cs-CZ" dirty="0" smtClean="0"/>
              <a:t>Po válkách příchod amerických imperialistů</a:t>
            </a:r>
          </a:p>
          <a:p>
            <a:r>
              <a:rPr lang="cs-CZ" dirty="0" smtClean="0"/>
              <a:t>Stávka, krvavě potlačena, odchod </a:t>
            </a:r>
            <a:r>
              <a:rPr lang="cs-CZ" dirty="0" err="1" smtClean="0"/>
              <a:t>američanů</a:t>
            </a:r>
            <a:endParaRPr lang="cs-CZ" dirty="0" smtClean="0"/>
          </a:p>
          <a:p>
            <a:r>
              <a:rPr lang="cs-CZ" dirty="0" smtClean="0"/>
              <a:t>Přežívá José </a:t>
            </a:r>
            <a:r>
              <a:rPr lang="cs-CZ" dirty="0" err="1" smtClean="0"/>
              <a:t>Arcadio</a:t>
            </a:r>
            <a:r>
              <a:rPr lang="cs-CZ" dirty="0" smtClean="0"/>
              <a:t> </a:t>
            </a:r>
            <a:r>
              <a:rPr lang="cs-CZ" dirty="0" err="1" smtClean="0"/>
              <a:t>Segundo</a:t>
            </a:r>
            <a:r>
              <a:rPr lang="cs-CZ" dirty="0" smtClean="0"/>
              <a:t>, začíná studovat </a:t>
            </a:r>
            <a:r>
              <a:rPr lang="cs-CZ" dirty="0" err="1" smtClean="0"/>
              <a:t>melquíadesovy</a:t>
            </a:r>
            <a:r>
              <a:rPr lang="cs-CZ" dirty="0" smtClean="0"/>
              <a:t> spisy</a:t>
            </a:r>
          </a:p>
          <a:p>
            <a:r>
              <a:rPr lang="cs-CZ" dirty="0" smtClean="0"/>
              <a:t>Od stávky pět let prší</a:t>
            </a:r>
          </a:p>
          <a:p>
            <a:r>
              <a:rPr lang="cs-CZ" dirty="0" smtClean="0"/>
              <a:t>Historie rodu se opakuje</a:t>
            </a:r>
          </a:p>
          <a:p>
            <a:r>
              <a:rPr lang="cs-CZ" dirty="0" smtClean="0"/>
              <a:t>Poslední potomek </a:t>
            </a:r>
            <a:r>
              <a:rPr lang="cs-CZ" dirty="0" err="1" smtClean="0"/>
              <a:t>Aureliano</a:t>
            </a:r>
            <a:r>
              <a:rPr lang="cs-CZ" dirty="0" smtClean="0"/>
              <a:t> </a:t>
            </a:r>
            <a:r>
              <a:rPr lang="cs-CZ" smtClean="0"/>
              <a:t>Babiloniovi, </a:t>
            </a:r>
            <a:r>
              <a:rPr lang="cs-CZ" dirty="0" smtClean="0"/>
              <a:t>má prasečí ocásek</a:t>
            </a:r>
          </a:p>
          <a:p>
            <a:r>
              <a:rPr lang="cs-CZ" dirty="0" smtClean="0"/>
              <a:t>Rozluští </a:t>
            </a:r>
            <a:r>
              <a:rPr lang="cs-CZ" dirty="0" err="1" smtClean="0"/>
              <a:t>Melquíadesovy</a:t>
            </a:r>
            <a:r>
              <a:rPr lang="cs-CZ" dirty="0" smtClean="0"/>
              <a:t> spisy, </a:t>
            </a:r>
            <a:r>
              <a:rPr lang="cs-CZ" dirty="0" err="1" smtClean="0"/>
              <a:t>Macondo</a:t>
            </a:r>
            <a:r>
              <a:rPr lang="cs-CZ" dirty="0" smtClean="0"/>
              <a:t> je zničeno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929768"/>
            <a:ext cx="9404723" cy="923480"/>
          </a:xfrm>
        </p:spPr>
        <p:txBody>
          <a:bodyPr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1026" name="Picture 2" descr="https://fbcdn-sphotos-e-a.akamaihd.net/hphotos-ak-frc1/428607_244500785643730_515389143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066" y="2052638"/>
            <a:ext cx="6293643" cy="419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1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281</TotalTime>
  <Words>226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Century Gothic</vt:lpstr>
      <vt:lpstr>Wingdings 3</vt:lpstr>
      <vt:lpstr>Ion</vt:lpstr>
      <vt:lpstr>Gabriel García Marquéz – Sto roků samoty</vt:lpstr>
      <vt:lpstr>Gabriel G. Marquéz</vt:lpstr>
      <vt:lpstr>Dílo</vt:lpstr>
      <vt:lpstr>Prezentace aplikace PowerPoint</vt:lpstr>
      <vt:lpstr>Sto roků samoty - kompozice</vt:lpstr>
      <vt:lpstr>Sto roků samoty - Postavy</vt:lpstr>
      <vt:lpstr>Sto roků samoty - Děj</vt:lpstr>
      <vt:lpstr>Konec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Gabriel García Marquéz – Sto roků samoty</dc:title>
  <dc:creator>Stejk</dc:creator>
  <cp:lastModifiedBy>Stejk</cp:lastModifiedBy>
  <cp:revision>20</cp:revision>
  <dcterms:created xsi:type="dcterms:W3CDTF">2014-10-28T15:03:06Z</dcterms:created>
  <dcterms:modified xsi:type="dcterms:W3CDTF">2014-11-04T22:07:31Z</dcterms:modified>
</cp:coreProperties>
</file>